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9" r:id="rId3"/>
    <p:sldId id="257" r:id="rId4"/>
    <p:sldId id="258" r:id="rId5"/>
    <p:sldId id="265" r:id="rId6"/>
    <p:sldId id="269" r:id="rId7"/>
    <p:sldId id="274" r:id="rId8"/>
    <p:sldId id="275" r:id="rId9"/>
    <p:sldId id="272" r:id="rId10"/>
    <p:sldId id="260" r:id="rId11"/>
    <p:sldId id="264" r:id="rId12"/>
    <p:sldId id="273" r:id="rId13"/>
    <p:sldId id="276" r:id="rId14"/>
    <p:sldId id="277" r:id="rId15"/>
    <p:sldId id="263" r:id="rId16"/>
    <p:sldId id="267" r:id="rId17"/>
    <p:sldId id="268" r:id="rId18"/>
    <p:sldId id="270" r:id="rId19"/>
    <p:sldId id="271" r:id="rId20"/>
    <p:sldId id="26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198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82D37B-5D80-4A8A-80AC-2154AD010B0C}" v="5" dt="2022-08-19T15:29:35.732"/>
    <p1510:client id="{B13B6FAD-6D60-4A7E-825C-AF3E4C742078}" v="160" dt="2022-08-20T03:15:18.0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0686" autoAdjust="0"/>
  </p:normalViewPr>
  <p:slideViewPr>
    <p:cSldViewPr snapToGrid="0">
      <p:cViewPr varScale="1">
        <p:scale>
          <a:sx n="81" d="100"/>
          <a:sy n="81" d="100"/>
        </p:scale>
        <p:origin x="17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sie Norton" userId="5d09f2bc-f3cb-4045-8db3-6735c46d4498" providerId="ADAL" clId="{1682D37B-5D80-4A8A-80AC-2154AD010B0C}"/>
    <pc:docChg chg="custSel addSld modSld sldOrd">
      <pc:chgData name="Kelsie Norton" userId="5d09f2bc-f3cb-4045-8db3-6735c46d4498" providerId="ADAL" clId="{1682D37B-5D80-4A8A-80AC-2154AD010B0C}" dt="2022-08-19T15:32:29.292" v="186" actId="1076"/>
      <pc:docMkLst>
        <pc:docMk/>
      </pc:docMkLst>
      <pc:sldChg chg="ord">
        <pc:chgData name="Kelsie Norton" userId="5d09f2bc-f3cb-4045-8db3-6735c46d4498" providerId="ADAL" clId="{1682D37B-5D80-4A8A-80AC-2154AD010B0C}" dt="2022-08-19T15:23:39.165" v="125"/>
        <pc:sldMkLst>
          <pc:docMk/>
          <pc:sldMk cId="145285096" sldId="260"/>
        </pc:sldMkLst>
      </pc:sldChg>
      <pc:sldChg chg="ord">
        <pc:chgData name="Kelsie Norton" userId="5d09f2bc-f3cb-4045-8db3-6735c46d4498" providerId="ADAL" clId="{1682D37B-5D80-4A8A-80AC-2154AD010B0C}" dt="2022-08-19T15:28:10.017" v="149"/>
        <pc:sldMkLst>
          <pc:docMk/>
          <pc:sldMk cId="2359655604" sldId="263"/>
        </pc:sldMkLst>
      </pc:sldChg>
      <pc:sldChg chg="ord">
        <pc:chgData name="Kelsie Norton" userId="5d09f2bc-f3cb-4045-8db3-6735c46d4498" providerId="ADAL" clId="{1682D37B-5D80-4A8A-80AC-2154AD010B0C}" dt="2022-08-19T15:23:45.505" v="127"/>
        <pc:sldMkLst>
          <pc:docMk/>
          <pc:sldMk cId="589576581" sldId="264"/>
        </pc:sldMkLst>
      </pc:sldChg>
      <pc:sldChg chg="addSp delSp modSp mod ord">
        <pc:chgData name="Kelsie Norton" userId="5d09f2bc-f3cb-4045-8db3-6735c46d4498" providerId="ADAL" clId="{1682D37B-5D80-4A8A-80AC-2154AD010B0C}" dt="2022-08-19T15:25:29.285" v="140" actId="208"/>
        <pc:sldMkLst>
          <pc:docMk/>
          <pc:sldMk cId="2409408507" sldId="273"/>
        </pc:sldMkLst>
        <pc:spChg chg="add del mod">
          <ac:chgData name="Kelsie Norton" userId="5d09f2bc-f3cb-4045-8db3-6735c46d4498" providerId="ADAL" clId="{1682D37B-5D80-4A8A-80AC-2154AD010B0C}" dt="2022-08-19T15:24:38.511" v="136" actId="478"/>
          <ac:spMkLst>
            <pc:docMk/>
            <pc:sldMk cId="2409408507" sldId="273"/>
            <ac:spMk id="2" creationId="{BDDC8ABE-61EE-1E97-6F33-0C48E4ED8B2C}"/>
          </ac:spMkLst>
        </pc:spChg>
        <pc:spChg chg="add mod">
          <ac:chgData name="Kelsie Norton" userId="5d09f2bc-f3cb-4045-8db3-6735c46d4498" providerId="ADAL" clId="{1682D37B-5D80-4A8A-80AC-2154AD010B0C}" dt="2022-08-19T15:25:29.285" v="140" actId="208"/>
          <ac:spMkLst>
            <pc:docMk/>
            <pc:sldMk cId="2409408507" sldId="273"/>
            <ac:spMk id="3" creationId="{27FD7740-53E1-6466-308E-14A52CF24E55}"/>
          </ac:spMkLst>
        </pc:spChg>
        <pc:picChg chg="mod">
          <ac:chgData name="Kelsie Norton" userId="5d09f2bc-f3cb-4045-8db3-6735c46d4498" providerId="ADAL" clId="{1682D37B-5D80-4A8A-80AC-2154AD010B0C}" dt="2022-08-19T15:24:06.214" v="130" actId="1076"/>
          <ac:picMkLst>
            <pc:docMk/>
            <pc:sldMk cId="2409408507" sldId="273"/>
            <ac:picMk id="7" creationId="{A50E26D2-9F76-27E5-CC76-8A27C5A84070}"/>
          </ac:picMkLst>
        </pc:picChg>
      </pc:sldChg>
      <pc:sldChg chg="delSp modSp new mod">
        <pc:chgData name="Kelsie Norton" userId="5d09f2bc-f3cb-4045-8db3-6735c46d4498" providerId="ADAL" clId="{1682D37B-5D80-4A8A-80AC-2154AD010B0C}" dt="2022-08-19T15:21:43.585" v="23" actId="478"/>
        <pc:sldMkLst>
          <pc:docMk/>
          <pc:sldMk cId="2801705971" sldId="274"/>
        </pc:sldMkLst>
        <pc:spChg chg="mod">
          <ac:chgData name="Kelsie Norton" userId="5d09f2bc-f3cb-4045-8db3-6735c46d4498" providerId="ADAL" clId="{1682D37B-5D80-4A8A-80AC-2154AD010B0C}" dt="2022-08-19T15:21:38.768" v="22" actId="20577"/>
          <ac:spMkLst>
            <pc:docMk/>
            <pc:sldMk cId="2801705971" sldId="274"/>
            <ac:spMk id="2" creationId="{594BDE17-DD32-4F1E-AA46-FCB96A1E6A6C}"/>
          </ac:spMkLst>
        </pc:spChg>
        <pc:spChg chg="del">
          <ac:chgData name="Kelsie Norton" userId="5d09f2bc-f3cb-4045-8db3-6735c46d4498" providerId="ADAL" clId="{1682D37B-5D80-4A8A-80AC-2154AD010B0C}" dt="2022-08-19T15:21:43.585" v="23" actId="478"/>
          <ac:spMkLst>
            <pc:docMk/>
            <pc:sldMk cId="2801705971" sldId="274"/>
            <ac:spMk id="3" creationId="{511EB6C2-DEE9-D636-30AF-F6F95071F543}"/>
          </ac:spMkLst>
        </pc:spChg>
      </pc:sldChg>
      <pc:sldChg chg="modSp new mod">
        <pc:chgData name="Kelsie Norton" userId="5d09f2bc-f3cb-4045-8db3-6735c46d4498" providerId="ADAL" clId="{1682D37B-5D80-4A8A-80AC-2154AD010B0C}" dt="2022-08-19T15:23:15.136" v="122" actId="5793"/>
        <pc:sldMkLst>
          <pc:docMk/>
          <pc:sldMk cId="707614521" sldId="275"/>
        </pc:sldMkLst>
        <pc:spChg chg="mod">
          <ac:chgData name="Kelsie Norton" userId="5d09f2bc-f3cb-4045-8db3-6735c46d4498" providerId="ADAL" clId="{1682D37B-5D80-4A8A-80AC-2154AD010B0C}" dt="2022-08-19T15:22:11.080" v="80" actId="122"/>
          <ac:spMkLst>
            <pc:docMk/>
            <pc:sldMk cId="707614521" sldId="275"/>
            <ac:spMk id="2" creationId="{861147CE-6C07-FAD6-43E3-CDB6205127C0}"/>
          </ac:spMkLst>
        </pc:spChg>
        <pc:spChg chg="mod">
          <ac:chgData name="Kelsie Norton" userId="5d09f2bc-f3cb-4045-8db3-6735c46d4498" providerId="ADAL" clId="{1682D37B-5D80-4A8A-80AC-2154AD010B0C}" dt="2022-08-19T15:23:15.136" v="122" actId="5793"/>
          <ac:spMkLst>
            <pc:docMk/>
            <pc:sldMk cId="707614521" sldId="275"/>
            <ac:spMk id="3" creationId="{4B036381-61E4-8B81-46F1-4375D16D807B}"/>
          </ac:spMkLst>
        </pc:spChg>
      </pc:sldChg>
      <pc:sldChg chg="addSp delSp modSp new mod setBg">
        <pc:chgData name="Kelsie Norton" userId="5d09f2bc-f3cb-4045-8db3-6735c46d4498" providerId="ADAL" clId="{1682D37B-5D80-4A8A-80AC-2154AD010B0C}" dt="2022-08-19T15:29:48.127" v="179" actId="20577"/>
        <pc:sldMkLst>
          <pc:docMk/>
          <pc:sldMk cId="1112154049" sldId="276"/>
        </pc:sldMkLst>
        <pc:spChg chg="del">
          <ac:chgData name="Kelsie Norton" userId="5d09f2bc-f3cb-4045-8db3-6735c46d4498" providerId="ADAL" clId="{1682D37B-5D80-4A8A-80AC-2154AD010B0C}" dt="2022-08-19T15:27:31.791" v="143" actId="478"/>
          <ac:spMkLst>
            <pc:docMk/>
            <pc:sldMk cId="1112154049" sldId="276"/>
            <ac:spMk id="2" creationId="{27F33135-4390-FEA4-1E06-DF3FBC762A02}"/>
          </ac:spMkLst>
        </pc:spChg>
        <pc:spChg chg="mod ord">
          <ac:chgData name="Kelsie Norton" userId="5d09f2bc-f3cb-4045-8db3-6735c46d4498" providerId="ADAL" clId="{1682D37B-5D80-4A8A-80AC-2154AD010B0C}" dt="2022-08-19T15:29:48.127" v="179" actId="20577"/>
          <ac:spMkLst>
            <pc:docMk/>
            <pc:sldMk cId="1112154049" sldId="276"/>
            <ac:spMk id="3" creationId="{6D796BD6-CDAD-DCE6-210F-6BDEDA6945B3}"/>
          </ac:spMkLst>
        </pc:spChg>
        <pc:spChg chg="add mod">
          <ac:chgData name="Kelsie Norton" userId="5d09f2bc-f3cb-4045-8db3-6735c46d4498" providerId="ADAL" clId="{1682D37B-5D80-4A8A-80AC-2154AD010B0C}" dt="2022-08-19T15:29:39.166" v="176" actId="20577"/>
          <ac:spMkLst>
            <pc:docMk/>
            <pc:sldMk cId="1112154049" sldId="276"/>
            <ac:spMk id="6" creationId="{4F5F35FF-F22B-4ACC-9FE3-EA79D5E0E065}"/>
          </ac:spMkLst>
        </pc:spChg>
        <pc:spChg chg="add">
          <ac:chgData name="Kelsie Norton" userId="5d09f2bc-f3cb-4045-8db3-6735c46d4498" providerId="ADAL" clId="{1682D37B-5D80-4A8A-80AC-2154AD010B0C}" dt="2022-08-19T15:27:59.219" v="147" actId="26606"/>
          <ac:spMkLst>
            <pc:docMk/>
            <pc:sldMk cId="1112154049" sldId="276"/>
            <ac:spMk id="10" creationId="{0007E606-BF14-4D30-A51F-0442F7656A40}"/>
          </ac:spMkLst>
        </pc:spChg>
        <pc:picChg chg="add mod">
          <ac:chgData name="Kelsie Norton" userId="5d09f2bc-f3cb-4045-8db3-6735c46d4498" providerId="ADAL" clId="{1682D37B-5D80-4A8A-80AC-2154AD010B0C}" dt="2022-08-19T15:27:59.219" v="147" actId="26606"/>
          <ac:picMkLst>
            <pc:docMk/>
            <pc:sldMk cId="1112154049" sldId="276"/>
            <ac:picMk id="5" creationId="{6A5B0CBB-8AF4-6626-07A9-B349236BC5E7}"/>
          </ac:picMkLst>
        </pc:picChg>
      </pc:sldChg>
      <pc:sldChg chg="addSp delSp modSp new mod">
        <pc:chgData name="Kelsie Norton" userId="5d09f2bc-f3cb-4045-8db3-6735c46d4498" providerId="ADAL" clId="{1682D37B-5D80-4A8A-80AC-2154AD010B0C}" dt="2022-08-19T15:32:29.292" v="186" actId="1076"/>
        <pc:sldMkLst>
          <pc:docMk/>
          <pc:sldMk cId="637519395" sldId="277"/>
        </pc:sldMkLst>
        <pc:spChg chg="mod">
          <ac:chgData name="Kelsie Norton" userId="5d09f2bc-f3cb-4045-8db3-6735c46d4498" providerId="ADAL" clId="{1682D37B-5D80-4A8A-80AC-2154AD010B0C}" dt="2022-08-19T15:29:26.856" v="165" actId="207"/>
          <ac:spMkLst>
            <pc:docMk/>
            <pc:sldMk cId="637519395" sldId="277"/>
            <ac:spMk id="2" creationId="{1B3C8A4A-500E-D62E-3DCC-497CF42AD94F}"/>
          </ac:spMkLst>
        </pc:spChg>
        <pc:spChg chg="del">
          <ac:chgData name="Kelsie Norton" userId="5d09f2bc-f3cb-4045-8db3-6735c46d4498" providerId="ADAL" clId="{1682D37B-5D80-4A8A-80AC-2154AD010B0C}" dt="2022-08-19T15:28:54.812" v="151"/>
          <ac:spMkLst>
            <pc:docMk/>
            <pc:sldMk cId="637519395" sldId="277"/>
            <ac:spMk id="3" creationId="{0A87B2D0-6308-6B4E-07DB-194EE83462DB}"/>
          </ac:spMkLst>
        </pc:spChg>
        <pc:spChg chg="add mod">
          <ac:chgData name="Kelsie Norton" userId="5d09f2bc-f3cb-4045-8db3-6735c46d4498" providerId="ADAL" clId="{1682D37B-5D80-4A8A-80AC-2154AD010B0C}" dt="2022-08-19T15:32:29.292" v="186" actId="1076"/>
          <ac:spMkLst>
            <pc:docMk/>
            <pc:sldMk cId="637519395" sldId="277"/>
            <ac:spMk id="6" creationId="{D4BCC124-8DDB-964D-4C86-7A8C161F99DA}"/>
          </ac:spMkLst>
        </pc:spChg>
        <pc:picChg chg="add mod">
          <ac:chgData name="Kelsie Norton" userId="5d09f2bc-f3cb-4045-8db3-6735c46d4498" providerId="ADAL" clId="{1682D37B-5D80-4A8A-80AC-2154AD010B0C}" dt="2022-08-19T15:28:59.766" v="153" actId="27614"/>
          <ac:picMkLst>
            <pc:docMk/>
            <pc:sldMk cId="637519395" sldId="277"/>
            <ac:picMk id="5" creationId="{135D3445-3B52-8F8E-2992-1415DFC4E70D}"/>
          </ac:picMkLst>
        </pc:picChg>
      </pc:sldChg>
    </pc:docChg>
  </pc:docChgLst>
  <pc:docChgLst>
    <pc:chgData name="Kelsie Norton" userId="5d09f2bc-f3cb-4045-8db3-6735c46d4498" providerId="ADAL" clId="{F0A4B2C2-9A12-44F6-B87D-B3710812FCC9}"/>
    <pc:docChg chg="delSld">
      <pc:chgData name="Kelsie Norton" userId="5d09f2bc-f3cb-4045-8db3-6735c46d4498" providerId="ADAL" clId="{F0A4B2C2-9A12-44F6-B87D-B3710812FCC9}" dt="2022-04-13T17:25:33.927" v="0" actId="2696"/>
      <pc:docMkLst>
        <pc:docMk/>
      </pc:docMkLst>
      <pc:sldChg chg="del">
        <pc:chgData name="Kelsie Norton" userId="5d09f2bc-f3cb-4045-8db3-6735c46d4498" providerId="ADAL" clId="{F0A4B2C2-9A12-44F6-B87D-B3710812FCC9}" dt="2022-04-13T17:25:33.927" v="0" actId="2696"/>
        <pc:sldMkLst>
          <pc:docMk/>
          <pc:sldMk cId="3023577849" sldId="261"/>
        </pc:sldMkLst>
      </pc:sldChg>
    </pc:docChg>
  </pc:docChgLst>
  <pc:docChgLst>
    <pc:chgData name="Kelsie Norton" userId="5d09f2bc-f3cb-4045-8db3-6735c46d4498" providerId="ADAL" clId="{B13B6FAD-6D60-4A7E-825C-AF3E4C742078}"/>
    <pc:docChg chg="undo custSel addSld delSld modSld sldOrd">
      <pc:chgData name="Kelsie Norton" userId="5d09f2bc-f3cb-4045-8db3-6735c46d4498" providerId="ADAL" clId="{B13B6FAD-6D60-4A7E-825C-AF3E4C742078}" dt="2022-08-20T03:15:22.294" v="1562" actId="26606"/>
      <pc:docMkLst>
        <pc:docMk/>
      </pc:docMkLst>
      <pc:sldChg chg="delSp modSp mod">
        <pc:chgData name="Kelsie Norton" userId="5d09f2bc-f3cb-4045-8db3-6735c46d4498" providerId="ADAL" clId="{B13B6FAD-6D60-4A7E-825C-AF3E4C742078}" dt="2022-08-12T14:22:25.334" v="221" actId="1076"/>
        <pc:sldMkLst>
          <pc:docMk/>
          <pc:sldMk cId="42503276" sldId="256"/>
        </pc:sldMkLst>
        <pc:spChg chg="del mod">
          <ac:chgData name="Kelsie Norton" userId="5d09f2bc-f3cb-4045-8db3-6735c46d4498" providerId="ADAL" clId="{B13B6FAD-6D60-4A7E-825C-AF3E4C742078}" dt="2022-08-12T14:21:45.559" v="162" actId="478"/>
          <ac:spMkLst>
            <pc:docMk/>
            <pc:sldMk cId="42503276" sldId="256"/>
            <ac:spMk id="15" creationId="{5CDA0C96-52F8-4918-956C-92D4FC2190C2}"/>
          </ac:spMkLst>
        </pc:spChg>
        <pc:spChg chg="mod">
          <ac:chgData name="Kelsie Norton" userId="5d09f2bc-f3cb-4045-8db3-6735c46d4498" providerId="ADAL" clId="{B13B6FAD-6D60-4A7E-825C-AF3E4C742078}" dt="2022-08-12T14:22:25.334" v="221" actId="1076"/>
          <ac:spMkLst>
            <pc:docMk/>
            <pc:sldMk cId="42503276" sldId="256"/>
            <ac:spMk id="16" creationId="{06F24890-CDEA-47D4-8B25-4EBD10189410}"/>
          </ac:spMkLst>
        </pc:spChg>
      </pc:sldChg>
      <pc:sldChg chg="modSp mod ord">
        <pc:chgData name="Kelsie Norton" userId="5d09f2bc-f3cb-4045-8db3-6735c46d4498" providerId="ADAL" clId="{B13B6FAD-6D60-4A7E-825C-AF3E4C742078}" dt="2022-08-15T14:59:12.139" v="1022" actId="207"/>
        <pc:sldMkLst>
          <pc:docMk/>
          <pc:sldMk cId="391052097" sldId="257"/>
        </pc:sldMkLst>
        <pc:spChg chg="mod">
          <ac:chgData name="Kelsie Norton" userId="5d09f2bc-f3cb-4045-8db3-6735c46d4498" providerId="ADAL" clId="{B13B6FAD-6D60-4A7E-825C-AF3E4C742078}" dt="2022-08-15T14:59:12.139" v="1022" actId="207"/>
          <ac:spMkLst>
            <pc:docMk/>
            <pc:sldMk cId="391052097" sldId="257"/>
            <ac:spMk id="2" creationId="{2456C8DF-094F-42CF-AF01-A1AE4327DB85}"/>
          </ac:spMkLst>
        </pc:spChg>
        <pc:spChg chg="mod">
          <ac:chgData name="Kelsie Norton" userId="5d09f2bc-f3cb-4045-8db3-6735c46d4498" providerId="ADAL" clId="{B13B6FAD-6D60-4A7E-825C-AF3E4C742078}" dt="2022-08-05T18:48:26.412" v="134" actId="20577"/>
          <ac:spMkLst>
            <pc:docMk/>
            <pc:sldMk cId="391052097" sldId="257"/>
            <ac:spMk id="3" creationId="{3D4FC51D-F74B-424C-886E-5E9CE3E4A5B0}"/>
          </ac:spMkLst>
        </pc:spChg>
      </pc:sldChg>
      <pc:sldChg chg="addSp delSp modSp mod ord">
        <pc:chgData name="Kelsie Norton" userId="5d09f2bc-f3cb-4045-8db3-6735c46d4498" providerId="ADAL" clId="{B13B6FAD-6D60-4A7E-825C-AF3E4C742078}" dt="2022-08-15T16:55:17.762" v="1146" actId="207"/>
        <pc:sldMkLst>
          <pc:docMk/>
          <pc:sldMk cId="2109037076" sldId="258"/>
        </pc:sldMkLst>
        <pc:spChg chg="mod">
          <ac:chgData name="Kelsie Norton" userId="5d09f2bc-f3cb-4045-8db3-6735c46d4498" providerId="ADAL" clId="{B13B6FAD-6D60-4A7E-825C-AF3E4C742078}" dt="2022-08-15T16:55:17.762" v="1146" actId="207"/>
          <ac:spMkLst>
            <pc:docMk/>
            <pc:sldMk cId="2109037076" sldId="258"/>
            <ac:spMk id="2" creationId="{17E1302C-B3E8-4146-8873-AEE83D47E956}"/>
          </ac:spMkLst>
        </pc:spChg>
        <pc:spChg chg="mod">
          <ac:chgData name="Kelsie Norton" userId="5d09f2bc-f3cb-4045-8db3-6735c46d4498" providerId="ADAL" clId="{B13B6FAD-6D60-4A7E-825C-AF3E4C742078}" dt="2022-08-15T16:55:15.025" v="1145" actId="404"/>
          <ac:spMkLst>
            <pc:docMk/>
            <pc:sldMk cId="2109037076" sldId="258"/>
            <ac:spMk id="3" creationId="{847AE482-120B-470A-9C05-BB3F0B9D79F9}"/>
          </ac:spMkLst>
        </pc:spChg>
        <pc:spChg chg="del">
          <ac:chgData name="Kelsie Norton" userId="5d09f2bc-f3cb-4045-8db3-6735c46d4498" providerId="ADAL" clId="{B13B6FAD-6D60-4A7E-825C-AF3E4C742078}" dt="2022-08-05T18:48:49.698" v="136" actId="478"/>
          <ac:spMkLst>
            <pc:docMk/>
            <pc:sldMk cId="2109037076" sldId="258"/>
            <ac:spMk id="11" creationId="{397EA920-A26F-41A7-93F9-EFC4EFA0F518}"/>
          </ac:spMkLst>
        </pc:spChg>
        <pc:spChg chg="del">
          <ac:chgData name="Kelsie Norton" userId="5d09f2bc-f3cb-4045-8db3-6735c46d4498" providerId="ADAL" clId="{B13B6FAD-6D60-4A7E-825C-AF3E4C742078}" dt="2022-08-15T16:54:07.152" v="1132" actId="26606"/>
          <ac:spMkLst>
            <pc:docMk/>
            <pc:sldMk cId="2109037076" sldId="258"/>
            <ac:spMk id="15" creationId="{4CB78A93-D417-4DCA-94C6-29DD457E5936}"/>
          </ac:spMkLst>
        </pc:spChg>
        <pc:spChg chg="del">
          <ac:chgData name="Kelsie Norton" userId="5d09f2bc-f3cb-4045-8db3-6735c46d4498" providerId="ADAL" clId="{B13B6FAD-6D60-4A7E-825C-AF3E4C742078}" dt="2022-08-15T16:54:07.152" v="1132" actId="26606"/>
          <ac:spMkLst>
            <pc:docMk/>
            <pc:sldMk cId="2109037076" sldId="258"/>
            <ac:spMk id="17" creationId="{3CD859B5-6B91-4E36-B9D2-83739A58154D}"/>
          </ac:spMkLst>
        </pc:spChg>
        <pc:spChg chg="add del">
          <ac:chgData name="Kelsie Norton" userId="5d09f2bc-f3cb-4045-8db3-6735c46d4498" providerId="ADAL" clId="{B13B6FAD-6D60-4A7E-825C-AF3E4C742078}" dt="2022-08-15T16:54:52.756" v="1137" actId="26606"/>
          <ac:spMkLst>
            <pc:docMk/>
            <pc:sldMk cId="2109037076" sldId="258"/>
            <ac:spMk id="22" creationId="{4CB78A93-D417-4DCA-94C6-29DD457E5936}"/>
          </ac:spMkLst>
        </pc:spChg>
        <pc:spChg chg="add del">
          <ac:chgData name="Kelsie Norton" userId="5d09f2bc-f3cb-4045-8db3-6735c46d4498" providerId="ADAL" clId="{B13B6FAD-6D60-4A7E-825C-AF3E4C742078}" dt="2022-08-15T16:54:52.756" v="1137" actId="26606"/>
          <ac:spMkLst>
            <pc:docMk/>
            <pc:sldMk cId="2109037076" sldId="258"/>
            <ac:spMk id="24" creationId="{3CD859B5-6B91-4E36-B9D2-83739A58154D}"/>
          </ac:spMkLst>
        </pc:spChg>
        <pc:spChg chg="add del">
          <ac:chgData name="Kelsie Norton" userId="5d09f2bc-f3cb-4045-8db3-6735c46d4498" providerId="ADAL" clId="{B13B6FAD-6D60-4A7E-825C-AF3E4C742078}" dt="2022-08-15T16:55:07.469" v="1138" actId="26606"/>
          <ac:spMkLst>
            <pc:docMk/>
            <pc:sldMk cId="2109037076" sldId="258"/>
            <ac:spMk id="29" creationId="{4CB78A93-D417-4DCA-94C6-29DD457E5936}"/>
          </ac:spMkLst>
        </pc:spChg>
        <pc:spChg chg="add del">
          <ac:chgData name="Kelsie Norton" userId="5d09f2bc-f3cb-4045-8db3-6735c46d4498" providerId="ADAL" clId="{B13B6FAD-6D60-4A7E-825C-AF3E4C742078}" dt="2022-08-15T16:55:07.469" v="1138" actId="26606"/>
          <ac:spMkLst>
            <pc:docMk/>
            <pc:sldMk cId="2109037076" sldId="258"/>
            <ac:spMk id="31" creationId="{3CD859B5-6B91-4E36-B9D2-83739A58154D}"/>
          </ac:spMkLst>
        </pc:spChg>
        <pc:spChg chg="add">
          <ac:chgData name="Kelsie Norton" userId="5d09f2bc-f3cb-4045-8db3-6735c46d4498" providerId="ADAL" clId="{B13B6FAD-6D60-4A7E-825C-AF3E4C742078}" dt="2022-08-15T16:55:07.469" v="1138" actId="26606"/>
          <ac:spMkLst>
            <pc:docMk/>
            <pc:sldMk cId="2109037076" sldId="258"/>
            <ac:spMk id="36" creationId="{2DC8685D-7D62-4DE8-851E-C2132DBA3A1B}"/>
          </ac:spMkLst>
        </pc:spChg>
        <pc:spChg chg="add">
          <ac:chgData name="Kelsie Norton" userId="5d09f2bc-f3cb-4045-8db3-6735c46d4498" providerId="ADAL" clId="{B13B6FAD-6D60-4A7E-825C-AF3E4C742078}" dt="2022-08-15T16:55:07.469" v="1138" actId="26606"/>
          <ac:spMkLst>
            <pc:docMk/>
            <pc:sldMk cId="2109037076" sldId="258"/>
            <ac:spMk id="38" creationId="{AB5724B1-F100-4946-8693-E947536A32F6}"/>
          </ac:spMkLst>
        </pc:spChg>
        <pc:spChg chg="add">
          <ac:chgData name="Kelsie Norton" userId="5d09f2bc-f3cb-4045-8db3-6735c46d4498" providerId="ADAL" clId="{B13B6FAD-6D60-4A7E-825C-AF3E4C742078}" dt="2022-08-15T16:55:07.469" v="1138" actId="26606"/>
          <ac:spMkLst>
            <pc:docMk/>
            <pc:sldMk cId="2109037076" sldId="258"/>
            <ac:spMk id="40" creationId="{21F44F1F-5FB3-4385-B839-2E7419F39053}"/>
          </ac:spMkLst>
        </pc:spChg>
        <pc:spChg chg="add">
          <ac:chgData name="Kelsie Norton" userId="5d09f2bc-f3cb-4045-8db3-6735c46d4498" providerId="ADAL" clId="{B13B6FAD-6D60-4A7E-825C-AF3E4C742078}" dt="2022-08-15T16:55:07.469" v="1138" actId="26606"/>
          <ac:spMkLst>
            <pc:docMk/>
            <pc:sldMk cId="2109037076" sldId="258"/>
            <ac:spMk id="42" creationId="{51CA4FC7-5A20-499F-8409-07681C6AD4BA}"/>
          </ac:spMkLst>
        </pc:spChg>
        <pc:spChg chg="add">
          <ac:chgData name="Kelsie Norton" userId="5d09f2bc-f3cb-4045-8db3-6735c46d4498" providerId="ADAL" clId="{B13B6FAD-6D60-4A7E-825C-AF3E4C742078}" dt="2022-08-15T16:55:07.469" v="1138" actId="26606"/>
          <ac:spMkLst>
            <pc:docMk/>
            <pc:sldMk cId="2109037076" sldId="258"/>
            <ac:spMk id="44" creationId="{F645F929-0A38-4725-8619-A9D63F4C4DFC}"/>
          </ac:spMkLst>
        </pc:spChg>
        <pc:spChg chg="add">
          <ac:chgData name="Kelsie Norton" userId="5d09f2bc-f3cb-4045-8db3-6735c46d4498" providerId="ADAL" clId="{B13B6FAD-6D60-4A7E-825C-AF3E4C742078}" dt="2022-08-15T16:55:07.469" v="1138" actId="26606"/>
          <ac:spMkLst>
            <pc:docMk/>
            <pc:sldMk cId="2109037076" sldId="258"/>
            <ac:spMk id="46" creationId="{4970EF90-AD25-463C-92D3-B55A6B893D1D}"/>
          </ac:spMkLst>
        </pc:spChg>
        <pc:picChg chg="add mod ord">
          <ac:chgData name="Kelsie Norton" userId="5d09f2bc-f3cb-4045-8db3-6735c46d4498" providerId="ADAL" clId="{B13B6FAD-6D60-4A7E-825C-AF3E4C742078}" dt="2022-08-15T16:55:07.469" v="1138" actId="26606"/>
          <ac:picMkLst>
            <pc:docMk/>
            <pc:sldMk cId="2109037076" sldId="258"/>
            <ac:picMk id="5" creationId="{E3D1BA41-746F-7446-7B48-53691A8DBB19}"/>
          </ac:picMkLst>
        </pc:picChg>
        <pc:picChg chg="del">
          <ac:chgData name="Kelsie Norton" userId="5d09f2bc-f3cb-4045-8db3-6735c46d4498" providerId="ADAL" clId="{B13B6FAD-6D60-4A7E-825C-AF3E4C742078}" dt="2022-08-15T16:54:13.277" v="1133" actId="478"/>
          <ac:picMkLst>
            <pc:docMk/>
            <pc:sldMk cId="2109037076" sldId="258"/>
            <ac:picMk id="6" creationId="{5C7538D0-D342-4D95-BEE1-0BFC408F014D}"/>
          </ac:picMkLst>
        </pc:picChg>
        <pc:picChg chg="mod ord">
          <ac:chgData name="Kelsie Norton" userId="5d09f2bc-f3cb-4045-8db3-6735c46d4498" providerId="ADAL" clId="{B13B6FAD-6D60-4A7E-825C-AF3E4C742078}" dt="2022-08-15T16:55:07.469" v="1138" actId="26606"/>
          <ac:picMkLst>
            <pc:docMk/>
            <pc:sldMk cId="2109037076" sldId="258"/>
            <ac:picMk id="8" creationId="{0EF70CD6-4A0D-45C0-A0C0-CAAD1C136A04}"/>
          </ac:picMkLst>
        </pc:picChg>
        <pc:picChg chg="add mod ord">
          <ac:chgData name="Kelsie Norton" userId="5d09f2bc-f3cb-4045-8db3-6735c46d4498" providerId="ADAL" clId="{B13B6FAD-6D60-4A7E-825C-AF3E4C742078}" dt="2022-08-15T16:55:07.469" v="1138" actId="26606"/>
          <ac:picMkLst>
            <pc:docMk/>
            <pc:sldMk cId="2109037076" sldId="258"/>
            <ac:picMk id="9" creationId="{435DE4A7-1D9C-69F7-17B4-58291CA4C5C9}"/>
          </ac:picMkLst>
        </pc:picChg>
        <pc:picChg chg="del">
          <ac:chgData name="Kelsie Norton" userId="5d09f2bc-f3cb-4045-8db3-6735c46d4498" providerId="ADAL" clId="{B13B6FAD-6D60-4A7E-825C-AF3E4C742078}" dt="2022-08-15T16:53:49.247" v="1127" actId="478"/>
          <ac:picMkLst>
            <pc:docMk/>
            <pc:sldMk cId="2109037076" sldId="258"/>
            <ac:picMk id="10" creationId="{70626859-AA7C-4503-A5E6-0750C4A0146A}"/>
          </ac:picMkLst>
        </pc:picChg>
      </pc:sldChg>
      <pc:sldChg chg="delSp modSp mod ord">
        <pc:chgData name="Kelsie Norton" userId="5d09f2bc-f3cb-4045-8db3-6735c46d4498" providerId="ADAL" clId="{B13B6FAD-6D60-4A7E-825C-AF3E4C742078}" dt="2022-08-15T14:59:38.376" v="1035" actId="27636"/>
        <pc:sldMkLst>
          <pc:docMk/>
          <pc:sldMk cId="998399521" sldId="259"/>
        </pc:sldMkLst>
        <pc:spChg chg="mod">
          <ac:chgData name="Kelsie Norton" userId="5d09f2bc-f3cb-4045-8db3-6735c46d4498" providerId="ADAL" clId="{B13B6FAD-6D60-4A7E-825C-AF3E4C742078}" dt="2022-08-15T14:59:38.376" v="1035" actId="27636"/>
          <ac:spMkLst>
            <pc:docMk/>
            <pc:sldMk cId="998399521" sldId="259"/>
            <ac:spMk id="2" creationId="{236B60AF-3B90-4957-B7D0-7160ED4DA9B2}"/>
          </ac:spMkLst>
        </pc:spChg>
        <pc:spChg chg="del">
          <ac:chgData name="Kelsie Norton" userId="5d09f2bc-f3cb-4045-8db3-6735c46d4498" providerId="ADAL" clId="{B13B6FAD-6D60-4A7E-825C-AF3E4C742078}" dt="2022-08-15T14:59:31.338" v="1024" actId="478"/>
          <ac:spMkLst>
            <pc:docMk/>
            <pc:sldMk cId="998399521" sldId="259"/>
            <ac:spMk id="6" creationId="{1D3118CA-0C00-4D50-9BAC-61BA920E5C37}"/>
          </ac:spMkLst>
        </pc:spChg>
      </pc:sldChg>
      <pc:sldChg chg="ord">
        <pc:chgData name="Kelsie Norton" userId="5d09f2bc-f3cb-4045-8db3-6735c46d4498" providerId="ADAL" clId="{B13B6FAD-6D60-4A7E-825C-AF3E4C742078}" dt="2022-08-15T17:08:14.311" v="1226"/>
        <pc:sldMkLst>
          <pc:docMk/>
          <pc:sldMk cId="145285096" sldId="260"/>
        </pc:sldMkLst>
      </pc:sldChg>
      <pc:sldChg chg="addSp modSp mod">
        <pc:chgData name="Kelsie Norton" userId="5d09f2bc-f3cb-4045-8db3-6735c46d4498" providerId="ADAL" clId="{B13B6FAD-6D60-4A7E-825C-AF3E4C742078}" dt="2022-08-15T16:52:53.589" v="1116" actId="1076"/>
        <pc:sldMkLst>
          <pc:docMk/>
          <pc:sldMk cId="332381349" sldId="262"/>
        </pc:sldMkLst>
        <pc:spChg chg="add mod">
          <ac:chgData name="Kelsie Norton" userId="5d09f2bc-f3cb-4045-8db3-6735c46d4498" providerId="ADAL" clId="{B13B6FAD-6D60-4A7E-825C-AF3E4C742078}" dt="2022-08-15T16:51:45.480" v="1110" actId="1076"/>
          <ac:spMkLst>
            <pc:docMk/>
            <pc:sldMk cId="332381349" sldId="262"/>
            <ac:spMk id="7" creationId="{F6C919AA-5EB9-C524-70F2-8A753D331831}"/>
          </ac:spMkLst>
        </pc:spChg>
        <pc:picChg chg="add mod">
          <ac:chgData name="Kelsie Norton" userId="5d09f2bc-f3cb-4045-8db3-6735c46d4498" providerId="ADAL" clId="{B13B6FAD-6D60-4A7E-825C-AF3E4C742078}" dt="2022-08-15T16:52:53.589" v="1116" actId="1076"/>
          <ac:picMkLst>
            <pc:docMk/>
            <pc:sldMk cId="332381349" sldId="262"/>
            <ac:picMk id="3" creationId="{9D658A86-E57E-DA71-E9FD-2E7D996C3676}"/>
          </ac:picMkLst>
        </pc:picChg>
      </pc:sldChg>
      <pc:sldChg chg="addSp delSp modSp new mod modNotesTx">
        <pc:chgData name="Kelsie Norton" userId="5d09f2bc-f3cb-4045-8db3-6735c46d4498" providerId="ADAL" clId="{B13B6FAD-6D60-4A7E-825C-AF3E4C742078}" dt="2022-08-12T14:36:06.608" v="615" actId="20577"/>
        <pc:sldMkLst>
          <pc:docMk/>
          <pc:sldMk cId="2359655604" sldId="263"/>
        </pc:sldMkLst>
        <pc:spChg chg="del">
          <ac:chgData name="Kelsie Norton" userId="5d09f2bc-f3cb-4045-8db3-6735c46d4498" providerId="ADAL" clId="{B13B6FAD-6D60-4A7E-825C-AF3E4C742078}" dt="2022-08-05T18:44:36.548" v="1" actId="478"/>
          <ac:spMkLst>
            <pc:docMk/>
            <pc:sldMk cId="2359655604" sldId="263"/>
            <ac:spMk id="2" creationId="{27A19497-3A71-E9A5-FCE2-8FC3E4E3DDB7}"/>
          </ac:spMkLst>
        </pc:spChg>
        <pc:spChg chg="del">
          <ac:chgData name="Kelsie Norton" userId="5d09f2bc-f3cb-4045-8db3-6735c46d4498" providerId="ADAL" clId="{B13B6FAD-6D60-4A7E-825C-AF3E4C742078}" dt="2022-08-05T18:44:38.444" v="2" actId="478"/>
          <ac:spMkLst>
            <pc:docMk/>
            <pc:sldMk cId="2359655604" sldId="263"/>
            <ac:spMk id="3" creationId="{A3499B7A-8C59-47D4-2580-ACA147EA1171}"/>
          </ac:spMkLst>
        </pc:spChg>
        <pc:graphicFrameChg chg="add mod">
          <ac:chgData name="Kelsie Norton" userId="5d09f2bc-f3cb-4045-8db3-6735c46d4498" providerId="ADAL" clId="{B13B6FAD-6D60-4A7E-825C-AF3E4C742078}" dt="2022-08-05T18:46:14.615" v="32" actId="403"/>
          <ac:graphicFrameMkLst>
            <pc:docMk/>
            <pc:sldMk cId="2359655604" sldId="263"/>
            <ac:graphicFrameMk id="4" creationId="{F4003D03-0714-0A66-B51D-B532EE0452E1}"/>
          </ac:graphicFrameMkLst>
        </pc:graphicFrameChg>
      </pc:sldChg>
      <pc:sldChg chg="addSp delSp modSp new mod ord setBg">
        <pc:chgData name="Kelsie Norton" userId="5d09f2bc-f3cb-4045-8db3-6735c46d4498" providerId="ADAL" clId="{B13B6FAD-6D60-4A7E-825C-AF3E4C742078}" dt="2022-08-15T17:08:18.744" v="1228"/>
        <pc:sldMkLst>
          <pc:docMk/>
          <pc:sldMk cId="589576581" sldId="264"/>
        </pc:sldMkLst>
        <pc:spChg chg="del">
          <ac:chgData name="Kelsie Norton" userId="5d09f2bc-f3cb-4045-8db3-6735c46d4498" providerId="ADAL" clId="{B13B6FAD-6D60-4A7E-825C-AF3E4C742078}" dt="2022-08-05T18:49:27.970" v="146" actId="478"/>
          <ac:spMkLst>
            <pc:docMk/>
            <pc:sldMk cId="589576581" sldId="264"/>
            <ac:spMk id="2" creationId="{D2480021-577A-E227-77AB-2AB0F88DF13A}"/>
          </ac:spMkLst>
        </pc:spChg>
        <pc:spChg chg="del">
          <ac:chgData name="Kelsie Norton" userId="5d09f2bc-f3cb-4045-8db3-6735c46d4498" providerId="ADAL" clId="{B13B6FAD-6D60-4A7E-825C-AF3E4C742078}" dt="2022-08-05T18:49:30.458" v="147" actId="478"/>
          <ac:spMkLst>
            <pc:docMk/>
            <pc:sldMk cId="589576581" sldId="264"/>
            <ac:spMk id="3" creationId="{E425911E-C163-E72F-6018-36648F15B253}"/>
          </ac:spMkLst>
        </pc:spChg>
        <pc:spChg chg="add del">
          <ac:chgData name="Kelsie Norton" userId="5d09f2bc-f3cb-4045-8db3-6735c46d4498" providerId="ADAL" clId="{B13B6FAD-6D60-4A7E-825C-AF3E4C742078}" dt="2022-08-05T18:49:54.689" v="152" actId="26606"/>
          <ac:spMkLst>
            <pc:docMk/>
            <pc:sldMk cId="589576581" sldId="264"/>
            <ac:spMk id="10" creationId="{E9E09B16-4874-4AF2-86A9-1E174C200001}"/>
          </ac:spMkLst>
        </pc:spChg>
        <pc:spChg chg="add del">
          <ac:chgData name="Kelsie Norton" userId="5d09f2bc-f3cb-4045-8db3-6735c46d4498" providerId="ADAL" clId="{B13B6FAD-6D60-4A7E-825C-AF3E4C742078}" dt="2022-08-05T18:49:54.689" v="152" actId="26606"/>
          <ac:spMkLst>
            <pc:docMk/>
            <pc:sldMk cId="589576581" sldId="264"/>
            <ac:spMk id="12" creationId="{F557AC3B-63D5-4181-AD35-0D051F7C8225}"/>
          </ac:spMkLst>
        </pc:spChg>
        <pc:picChg chg="add del mod">
          <ac:chgData name="Kelsie Norton" userId="5d09f2bc-f3cb-4045-8db3-6735c46d4498" providerId="ADAL" clId="{B13B6FAD-6D60-4A7E-825C-AF3E4C742078}" dt="2022-08-05T18:50:00.201" v="153" actId="478"/>
          <ac:picMkLst>
            <pc:docMk/>
            <pc:sldMk cId="589576581" sldId="264"/>
            <ac:picMk id="5" creationId="{B2DBACA4-B58F-66CE-BB9F-4A2DBF4BDF34}"/>
          </ac:picMkLst>
        </pc:picChg>
        <pc:picChg chg="add mod">
          <ac:chgData name="Kelsie Norton" userId="5d09f2bc-f3cb-4045-8db3-6735c46d4498" providerId="ADAL" clId="{B13B6FAD-6D60-4A7E-825C-AF3E4C742078}" dt="2022-08-05T18:50:22.040" v="159" actId="1076"/>
          <ac:picMkLst>
            <pc:docMk/>
            <pc:sldMk cId="589576581" sldId="264"/>
            <ac:picMk id="7" creationId="{8C501195-295D-CA92-4010-19244BAA2DB2}"/>
          </ac:picMkLst>
        </pc:picChg>
      </pc:sldChg>
      <pc:sldChg chg="addSp delSp modSp new mod setBg">
        <pc:chgData name="Kelsie Norton" userId="5d09f2bc-f3cb-4045-8db3-6735c46d4498" providerId="ADAL" clId="{B13B6FAD-6D60-4A7E-825C-AF3E4C742078}" dt="2022-08-15T16:51:08.053" v="1102" actId="207"/>
        <pc:sldMkLst>
          <pc:docMk/>
          <pc:sldMk cId="763303362" sldId="265"/>
        </pc:sldMkLst>
        <pc:spChg chg="mod">
          <ac:chgData name="Kelsie Norton" userId="5d09f2bc-f3cb-4045-8db3-6735c46d4498" providerId="ADAL" clId="{B13B6FAD-6D60-4A7E-825C-AF3E4C742078}" dt="2022-08-15T14:59:19.163" v="1023" actId="207"/>
          <ac:spMkLst>
            <pc:docMk/>
            <pc:sldMk cId="763303362" sldId="265"/>
            <ac:spMk id="2" creationId="{A5724125-C25F-1EB7-B0CF-22C66F4D5BC4}"/>
          </ac:spMkLst>
        </pc:spChg>
        <pc:spChg chg="del mod ord">
          <ac:chgData name="Kelsie Norton" userId="5d09f2bc-f3cb-4045-8db3-6735c46d4498" providerId="ADAL" clId="{B13B6FAD-6D60-4A7E-825C-AF3E4C742078}" dt="2022-08-15T14:52:26.602" v="903" actId="26606"/>
          <ac:spMkLst>
            <pc:docMk/>
            <pc:sldMk cId="763303362" sldId="265"/>
            <ac:spMk id="3" creationId="{D100CB3A-2617-7D2B-7F26-1ED7D4561A75}"/>
          </ac:spMkLst>
        </pc:spChg>
        <pc:spChg chg="add mod">
          <ac:chgData name="Kelsie Norton" userId="5d09f2bc-f3cb-4045-8db3-6735c46d4498" providerId="ADAL" clId="{B13B6FAD-6D60-4A7E-825C-AF3E4C742078}" dt="2022-08-15T16:51:08.053" v="1102" actId="207"/>
          <ac:spMkLst>
            <pc:docMk/>
            <pc:sldMk cId="763303362" sldId="265"/>
            <ac:spMk id="6" creationId="{2EB1D169-EEB1-71A9-7688-22DCA47AB148}"/>
          </ac:spMkLst>
        </pc:spChg>
        <pc:graphicFrameChg chg="add mod">
          <ac:chgData name="Kelsie Norton" userId="5d09f2bc-f3cb-4045-8db3-6735c46d4498" providerId="ADAL" clId="{B13B6FAD-6D60-4A7E-825C-AF3E4C742078}" dt="2022-08-15T14:56:00.036" v="1007" actId="20577"/>
          <ac:graphicFrameMkLst>
            <pc:docMk/>
            <pc:sldMk cId="763303362" sldId="265"/>
            <ac:graphicFrameMk id="7" creationId="{760A389F-13E2-5D81-A98E-8FD64BEE6E70}"/>
          </ac:graphicFrameMkLst>
        </pc:graphicFrameChg>
        <pc:picChg chg="add mod">
          <ac:chgData name="Kelsie Norton" userId="5d09f2bc-f3cb-4045-8db3-6735c46d4498" providerId="ADAL" clId="{B13B6FAD-6D60-4A7E-825C-AF3E4C742078}" dt="2022-08-15T14:52:13.555" v="901" actId="26606"/>
          <ac:picMkLst>
            <pc:docMk/>
            <pc:sldMk cId="763303362" sldId="265"/>
            <ac:picMk id="5" creationId="{2A786535-9F67-A323-7D7D-F0F498B166F6}"/>
          </ac:picMkLst>
        </pc:picChg>
      </pc:sldChg>
      <pc:sldChg chg="modSp new del mod">
        <pc:chgData name="Kelsie Norton" userId="5d09f2bc-f3cb-4045-8db3-6735c46d4498" providerId="ADAL" clId="{B13B6FAD-6D60-4A7E-825C-AF3E4C742078}" dt="2022-08-16T13:58:07.702" v="1231" actId="2696"/>
        <pc:sldMkLst>
          <pc:docMk/>
          <pc:sldMk cId="1820812186" sldId="266"/>
        </pc:sldMkLst>
        <pc:spChg chg="mod">
          <ac:chgData name="Kelsie Norton" userId="5d09f2bc-f3cb-4045-8db3-6735c46d4498" providerId="ADAL" clId="{B13B6FAD-6D60-4A7E-825C-AF3E4C742078}" dt="2022-08-15T14:47:18.400" v="783" actId="122"/>
          <ac:spMkLst>
            <pc:docMk/>
            <pc:sldMk cId="1820812186" sldId="266"/>
            <ac:spMk id="2" creationId="{98F08F20-29B0-05D9-B8A6-D2BDDD7408FD}"/>
          </ac:spMkLst>
        </pc:spChg>
      </pc:sldChg>
      <pc:sldChg chg="addSp delSp modSp new mod setBg">
        <pc:chgData name="Kelsie Norton" userId="5d09f2bc-f3cb-4045-8db3-6735c46d4498" providerId="ADAL" clId="{B13B6FAD-6D60-4A7E-825C-AF3E4C742078}" dt="2022-08-15T15:04:06.489" v="1053" actId="1076"/>
        <pc:sldMkLst>
          <pc:docMk/>
          <pc:sldMk cId="3521073505" sldId="267"/>
        </pc:sldMkLst>
        <pc:spChg chg="mod">
          <ac:chgData name="Kelsie Norton" userId="5d09f2bc-f3cb-4045-8db3-6735c46d4498" providerId="ADAL" clId="{B13B6FAD-6D60-4A7E-825C-AF3E4C742078}" dt="2022-08-15T15:04:06.489" v="1053" actId="1076"/>
          <ac:spMkLst>
            <pc:docMk/>
            <pc:sldMk cId="3521073505" sldId="267"/>
            <ac:spMk id="2" creationId="{ED502769-803A-4A25-1417-D26968B07F4A}"/>
          </ac:spMkLst>
        </pc:spChg>
        <pc:spChg chg="del">
          <ac:chgData name="Kelsie Norton" userId="5d09f2bc-f3cb-4045-8db3-6735c46d4498" providerId="ADAL" clId="{B13B6FAD-6D60-4A7E-825C-AF3E4C742078}" dt="2022-08-15T15:02:15.565" v="1036" actId="478"/>
          <ac:spMkLst>
            <pc:docMk/>
            <pc:sldMk cId="3521073505" sldId="267"/>
            <ac:spMk id="3" creationId="{523B9D01-DB3E-D6D9-547D-89A0C6E2DCD3}"/>
          </ac:spMkLst>
        </pc:spChg>
        <pc:spChg chg="add del">
          <ac:chgData name="Kelsie Norton" userId="5d09f2bc-f3cb-4045-8db3-6735c46d4498" providerId="ADAL" clId="{B13B6FAD-6D60-4A7E-825C-AF3E4C742078}" dt="2022-08-15T15:03:50.292" v="1047" actId="26606"/>
          <ac:spMkLst>
            <pc:docMk/>
            <pc:sldMk cId="3521073505" sldId="267"/>
            <ac:spMk id="12" creationId="{FB71362F-6305-42A2-8633-285CE3813B1A}"/>
          </ac:spMkLst>
        </pc:spChg>
        <pc:spChg chg="add del">
          <ac:chgData name="Kelsie Norton" userId="5d09f2bc-f3cb-4045-8db3-6735c46d4498" providerId="ADAL" clId="{B13B6FAD-6D60-4A7E-825C-AF3E4C742078}" dt="2022-08-15T15:03:50.292" v="1047" actId="26606"/>
          <ac:spMkLst>
            <pc:docMk/>
            <pc:sldMk cId="3521073505" sldId="267"/>
            <ac:spMk id="14" creationId="{611F50C1-F708-485D-B1A9-65873AB21768}"/>
          </ac:spMkLst>
        </pc:spChg>
        <pc:spChg chg="add del">
          <ac:chgData name="Kelsie Norton" userId="5d09f2bc-f3cb-4045-8db3-6735c46d4498" providerId="ADAL" clId="{B13B6FAD-6D60-4A7E-825C-AF3E4C742078}" dt="2022-08-15T15:03:50.292" v="1047" actId="26606"/>
          <ac:spMkLst>
            <pc:docMk/>
            <pc:sldMk cId="3521073505" sldId="267"/>
            <ac:spMk id="20" creationId="{43A3BFD8-1DCA-4E53-9E5F-9292C9BE377A}"/>
          </ac:spMkLst>
        </pc:spChg>
        <pc:picChg chg="add mod">
          <ac:chgData name="Kelsie Norton" userId="5d09f2bc-f3cb-4045-8db3-6735c46d4498" providerId="ADAL" clId="{B13B6FAD-6D60-4A7E-825C-AF3E4C742078}" dt="2022-08-15T15:03:56.429" v="1049" actId="1076"/>
          <ac:picMkLst>
            <pc:docMk/>
            <pc:sldMk cId="3521073505" sldId="267"/>
            <ac:picMk id="5" creationId="{26BCEA9B-7A24-2316-42B4-8710AA021DCD}"/>
          </ac:picMkLst>
        </pc:picChg>
        <pc:picChg chg="add mod">
          <ac:chgData name="Kelsie Norton" userId="5d09f2bc-f3cb-4045-8db3-6735c46d4498" providerId="ADAL" clId="{B13B6FAD-6D60-4A7E-825C-AF3E4C742078}" dt="2022-08-15T15:04:04" v="1052" actId="1076"/>
          <ac:picMkLst>
            <pc:docMk/>
            <pc:sldMk cId="3521073505" sldId="267"/>
            <ac:picMk id="7" creationId="{3631C861-D461-9006-446C-A7586CCF6D76}"/>
          </ac:picMkLst>
        </pc:picChg>
        <pc:cxnChg chg="add del">
          <ac:chgData name="Kelsie Norton" userId="5d09f2bc-f3cb-4045-8db3-6735c46d4498" providerId="ADAL" clId="{B13B6FAD-6D60-4A7E-825C-AF3E4C742078}" dt="2022-08-15T15:03:50.292" v="1047" actId="26606"/>
          <ac:cxnSpMkLst>
            <pc:docMk/>
            <pc:sldMk cId="3521073505" sldId="267"/>
            <ac:cxnSpMk id="16" creationId="{BAF7F52A-561E-4CE4-A251-1565CF80F23D}"/>
          </ac:cxnSpMkLst>
        </pc:cxnChg>
        <pc:cxnChg chg="add del">
          <ac:chgData name="Kelsie Norton" userId="5d09f2bc-f3cb-4045-8db3-6735c46d4498" providerId="ADAL" clId="{B13B6FAD-6D60-4A7E-825C-AF3E4C742078}" dt="2022-08-15T15:03:50.292" v="1047" actId="26606"/>
          <ac:cxnSpMkLst>
            <pc:docMk/>
            <pc:sldMk cId="3521073505" sldId="267"/>
            <ac:cxnSpMk id="18" creationId="{4B67E998-E312-45A7-A84D-81D9342085FC}"/>
          </ac:cxnSpMkLst>
        </pc:cxnChg>
      </pc:sldChg>
      <pc:sldChg chg="addSp delSp modSp new mod setBg">
        <pc:chgData name="Kelsie Norton" userId="5d09f2bc-f3cb-4045-8db3-6735c46d4498" providerId="ADAL" clId="{B13B6FAD-6D60-4A7E-825C-AF3E4C742078}" dt="2022-08-15T18:08:09.988" v="1230" actId="20577"/>
        <pc:sldMkLst>
          <pc:docMk/>
          <pc:sldMk cId="2139515240" sldId="268"/>
        </pc:sldMkLst>
        <pc:spChg chg="mod">
          <ac:chgData name="Kelsie Norton" userId="5d09f2bc-f3cb-4045-8db3-6735c46d4498" providerId="ADAL" clId="{B13B6FAD-6D60-4A7E-825C-AF3E4C742078}" dt="2022-08-15T18:08:09.988" v="1230" actId="20577"/>
          <ac:spMkLst>
            <pc:docMk/>
            <pc:sldMk cId="2139515240" sldId="268"/>
            <ac:spMk id="2" creationId="{6ECFBB45-F4A6-B6D9-8914-51704A32B09B}"/>
          </ac:spMkLst>
        </pc:spChg>
        <pc:spChg chg="del">
          <ac:chgData name="Kelsie Norton" userId="5d09f2bc-f3cb-4045-8db3-6735c46d4498" providerId="ADAL" clId="{B13B6FAD-6D60-4A7E-825C-AF3E4C742078}" dt="2022-08-15T14:48:51.209" v="839" actId="931"/>
          <ac:spMkLst>
            <pc:docMk/>
            <pc:sldMk cId="2139515240" sldId="268"/>
            <ac:spMk id="3" creationId="{2A51FDDE-1751-BDBA-812F-AE193979F565}"/>
          </ac:spMkLst>
        </pc:spChg>
        <pc:spChg chg="add">
          <ac:chgData name="Kelsie Norton" userId="5d09f2bc-f3cb-4045-8db3-6735c46d4498" providerId="ADAL" clId="{B13B6FAD-6D60-4A7E-825C-AF3E4C742078}" dt="2022-08-15T14:48:56.930" v="841" actId="26606"/>
          <ac:spMkLst>
            <pc:docMk/>
            <pc:sldMk cId="2139515240" sldId="268"/>
            <ac:spMk id="10" creationId="{809C0BCD-BEE9-423F-A51C-BCCD8E5EAADA}"/>
          </ac:spMkLst>
        </pc:spChg>
        <pc:spChg chg="add">
          <ac:chgData name="Kelsie Norton" userId="5d09f2bc-f3cb-4045-8db3-6735c46d4498" providerId="ADAL" clId="{B13B6FAD-6D60-4A7E-825C-AF3E4C742078}" dt="2022-08-15T14:48:56.930" v="841" actId="26606"/>
          <ac:spMkLst>
            <pc:docMk/>
            <pc:sldMk cId="2139515240" sldId="268"/>
            <ac:spMk id="12" creationId="{9998D094-42B2-42BA-AA14-E8FBE073A5D8}"/>
          </ac:spMkLst>
        </pc:spChg>
        <pc:spChg chg="add mod">
          <ac:chgData name="Kelsie Norton" userId="5d09f2bc-f3cb-4045-8db3-6735c46d4498" providerId="ADAL" clId="{B13B6FAD-6D60-4A7E-825C-AF3E4C742078}" dt="2022-08-15T16:51:19.234" v="1104" actId="1076"/>
          <ac:spMkLst>
            <pc:docMk/>
            <pc:sldMk cId="2139515240" sldId="268"/>
            <ac:spMk id="13" creationId="{A2AFC4FC-5426-7ECA-6355-82EA7061D370}"/>
          </ac:spMkLst>
        </pc:spChg>
        <pc:spChg chg="add">
          <ac:chgData name="Kelsie Norton" userId="5d09f2bc-f3cb-4045-8db3-6735c46d4498" providerId="ADAL" clId="{B13B6FAD-6D60-4A7E-825C-AF3E4C742078}" dt="2022-08-15T14:48:56.930" v="841" actId="26606"/>
          <ac:spMkLst>
            <pc:docMk/>
            <pc:sldMk cId="2139515240" sldId="268"/>
            <ac:spMk id="16" creationId="{63FE6F10-B3AD-4403-94CA-F5115528699D}"/>
          </ac:spMkLst>
        </pc:spChg>
        <pc:spChg chg="add">
          <ac:chgData name="Kelsie Norton" userId="5d09f2bc-f3cb-4045-8db3-6735c46d4498" providerId="ADAL" clId="{B13B6FAD-6D60-4A7E-825C-AF3E4C742078}" dt="2022-08-15T14:48:56.930" v="841" actId="26606"/>
          <ac:spMkLst>
            <pc:docMk/>
            <pc:sldMk cId="2139515240" sldId="268"/>
            <ac:spMk id="18" creationId="{364D6A39-A4F7-4B00-9F42-3BC67177DB1F}"/>
          </ac:spMkLst>
        </pc:spChg>
        <pc:spChg chg="add">
          <ac:chgData name="Kelsie Norton" userId="5d09f2bc-f3cb-4045-8db3-6735c46d4498" providerId="ADAL" clId="{B13B6FAD-6D60-4A7E-825C-AF3E4C742078}" dt="2022-08-15T14:48:56.930" v="841" actId="26606"/>
          <ac:spMkLst>
            <pc:docMk/>
            <pc:sldMk cId="2139515240" sldId="268"/>
            <ac:spMk id="22" creationId="{B5D0D97D-7911-4A25-88E2-4D81FD4AB294}"/>
          </ac:spMkLst>
        </pc:spChg>
        <pc:picChg chg="add mod">
          <ac:chgData name="Kelsie Norton" userId="5d09f2bc-f3cb-4045-8db3-6735c46d4498" providerId="ADAL" clId="{B13B6FAD-6D60-4A7E-825C-AF3E4C742078}" dt="2022-08-15T14:48:56.930" v="841" actId="26606"/>
          <ac:picMkLst>
            <pc:docMk/>
            <pc:sldMk cId="2139515240" sldId="268"/>
            <ac:picMk id="5" creationId="{7D0FE63F-79F1-38C2-747F-59354C528611}"/>
          </ac:picMkLst>
        </pc:picChg>
        <pc:cxnChg chg="add">
          <ac:chgData name="Kelsie Norton" userId="5d09f2bc-f3cb-4045-8db3-6735c46d4498" providerId="ADAL" clId="{B13B6FAD-6D60-4A7E-825C-AF3E4C742078}" dt="2022-08-15T14:48:56.930" v="841" actId="26606"/>
          <ac:cxnSpMkLst>
            <pc:docMk/>
            <pc:sldMk cId="2139515240" sldId="268"/>
            <ac:cxnSpMk id="14" creationId="{8465D64B-59F4-4BDC-B833-A17EF1E04697}"/>
          </ac:cxnSpMkLst>
        </pc:cxnChg>
        <pc:cxnChg chg="add">
          <ac:chgData name="Kelsie Norton" userId="5d09f2bc-f3cb-4045-8db3-6735c46d4498" providerId="ADAL" clId="{B13B6FAD-6D60-4A7E-825C-AF3E4C742078}" dt="2022-08-15T14:48:56.930" v="841" actId="26606"/>
          <ac:cxnSpMkLst>
            <pc:docMk/>
            <pc:sldMk cId="2139515240" sldId="268"/>
            <ac:cxnSpMk id="20" creationId="{13553ADF-88A1-4645-B819-890CA3DF7D5B}"/>
          </ac:cxnSpMkLst>
        </pc:cxnChg>
      </pc:sldChg>
      <pc:sldChg chg="addSp delSp modSp new mod">
        <pc:chgData name="Kelsie Norton" userId="5d09f2bc-f3cb-4045-8db3-6735c46d4498" providerId="ADAL" clId="{B13B6FAD-6D60-4A7E-825C-AF3E4C742078}" dt="2022-08-15T14:58:29.778" v="1017" actId="1076"/>
        <pc:sldMkLst>
          <pc:docMk/>
          <pc:sldMk cId="1248952596" sldId="269"/>
        </pc:sldMkLst>
        <pc:spChg chg="del">
          <ac:chgData name="Kelsie Norton" userId="5d09f2bc-f3cb-4045-8db3-6735c46d4498" providerId="ADAL" clId="{B13B6FAD-6D60-4A7E-825C-AF3E4C742078}" dt="2022-08-15T14:58:08.330" v="1010" actId="478"/>
          <ac:spMkLst>
            <pc:docMk/>
            <pc:sldMk cId="1248952596" sldId="269"/>
            <ac:spMk id="2" creationId="{30E65AA6-5FBE-BDA8-4712-43CC7E2565D5}"/>
          </ac:spMkLst>
        </pc:spChg>
        <pc:spChg chg="del">
          <ac:chgData name="Kelsie Norton" userId="5d09f2bc-f3cb-4045-8db3-6735c46d4498" providerId="ADAL" clId="{B13B6FAD-6D60-4A7E-825C-AF3E4C742078}" dt="2022-08-15T14:58:06.340" v="1009" actId="931"/>
          <ac:spMkLst>
            <pc:docMk/>
            <pc:sldMk cId="1248952596" sldId="269"/>
            <ac:spMk id="3" creationId="{568B4B77-1678-B174-A14B-EB1C3528682F}"/>
          </ac:spMkLst>
        </pc:spChg>
        <pc:picChg chg="add mod">
          <ac:chgData name="Kelsie Norton" userId="5d09f2bc-f3cb-4045-8db3-6735c46d4498" providerId="ADAL" clId="{B13B6FAD-6D60-4A7E-825C-AF3E4C742078}" dt="2022-08-15T14:58:15.121" v="1014" actId="1076"/>
          <ac:picMkLst>
            <pc:docMk/>
            <pc:sldMk cId="1248952596" sldId="269"/>
            <ac:picMk id="5" creationId="{5F5D4B25-C4D9-60B7-93AA-14B527349FF7}"/>
          </ac:picMkLst>
        </pc:picChg>
        <pc:picChg chg="add mod">
          <ac:chgData name="Kelsie Norton" userId="5d09f2bc-f3cb-4045-8db3-6735c46d4498" providerId="ADAL" clId="{B13B6FAD-6D60-4A7E-825C-AF3E4C742078}" dt="2022-08-15T14:58:29.778" v="1017" actId="1076"/>
          <ac:picMkLst>
            <pc:docMk/>
            <pc:sldMk cId="1248952596" sldId="269"/>
            <ac:picMk id="6" creationId="{AFB8A2CD-4665-E401-D420-AB1603519D55}"/>
          </ac:picMkLst>
        </pc:picChg>
      </pc:sldChg>
      <pc:sldChg chg="addSp modSp new mod setBg">
        <pc:chgData name="Kelsie Norton" userId="5d09f2bc-f3cb-4045-8db3-6735c46d4498" providerId="ADAL" clId="{B13B6FAD-6D60-4A7E-825C-AF3E4C742078}" dt="2022-08-15T16:51:34.337" v="1108" actId="1076"/>
        <pc:sldMkLst>
          <pc:docMk/>
          <pc:sldMk cId="1910080649" sldId="270"/>
        </pc:sldMkLst>
        <pc:spChg chg="mod">
          <ac:chgData name="Kelsie Norton" userId="5d09f2bc-f3cb-4045-8db3-6735c46d4498" providerId="ADAL" clId="{B13B6FAD-6D60-4A7E-825C-AF3E4C742078}" dt="2022-08-15T16:50:40.780" v="1083" actId="207"/>
          <ac:spMkLst>
            <pc:docMk/>
            <pc:sldMk cId="1910080649" sldId="270"/>
            <ac:spMk id="2" creationId="{08F5AAE1-C0D3-1C24-28E3-73234036C8C3}"/>
          </ac:spMkLst>
        </pc:spChg>
        <pc:spChg chg="mod ord">
          <ac:chgData name="Kelsie Norton" userId="5d09f2bc-f3cb-4045-8db3-6735c46d4498" providerId="ADAL" clId="{B13B6FAD-6D60-4A7E-825C-AF3E4C742078}" dt="2022-08-15T16:50:36.115" v="1082" actId="26606"/>
          <ac:spMkLst>
            <pc:docMk/>
            <pc:sldMk cId="1910080649" sldId="270"/>
            <ac:spMk id="3" creationId="{1BC81187-D1C6-7585-9D90-B4A56D1127C9}"/>
          </ac:spMkLst>
        </pc:spChg>
        <pc:spChg chg="add mod">
          <ac:chgData name="Kelsie Norton" userId="5d09f2bc-f3cb-4045-8db3-6735c46d4498" providerId="ADAL" clId="{B13B6FAD-6D60-4A7E-825C-AF3E4C742078}" dt="2022-08-15T16:51:34.337" v="1108" actId="1076"/>
          <ac:spMkLst>
            <pc:docMk/>
            <pc:sldMk cId="1910080649" sldId="270"/>
            <ac:spMk id="6" creationId="{DA26A485-32F2-8180-0D58-85382A3D1991}"/>
          </ac:spMkLst>
        </pc:spChg>
        <pc:picChg chg="add mod">
          <ac:chgData name="Kelsie Norton" userId="5d09f2bc-f3cb-4045-8db3-6735c46d4498" providerId="ADAL" clId="{B13B6FAD-6D60-4A7E-825C-AF3E4C742078}" dt="2022-08-15T16:50:36.115" v="1082" actId="26606"/>
          <ac:picMkLst>
            <pc:docMk/>
            <pc:sldMk cId="1910080649" sldId="270"/>
            <ac:picMk id="5" creationId="{36F83BFE-4B5A-A583-8CAB-0EFBC77AC5B8}"/>
          </ac:picMkLst>
        </pc:picChg>
      </pc:sldChg>
      <pc:sldChg chg="addSp delSp modSp new mod setBg">
        <pc:chgData name="Kelsie Norton" userId="5d09f2bc-f3cb-4045-8db3-6735c46d4498" providerId="ADAL" clId="{B13B6FAD-6D60-4A7E-825C-AF3E4C742078}" dt="2022-08-15T16:56:58.256" v="1187" actId="14100"/>
        <pc:sldMkLst>
          <pc:docMk/>
          <pc:sldMk cId="4049297364" sldId="271"/>
        </pc:sldMkLst>
        <pc:spChg chg="mod">
          <ac:chgData name="Kelsie Norton" userId="5d09f2bc-f3cb-4045-8db3-6735c46d4498" providerId="ADAL" clId="{B13B6FAD-6D60-4A7E-825C-AF3E4C742078}" dt="2022-08-15T16:56:44.659" v="1181" actId="26606"/>
          <ac:spMkLst>
            <pc:docMk/>
            <pc:sldMk cId="4049297364" sldId="271"/>
            <ac:spMk id="2" creationId="{BAD646B1-B4FD-E866-CAA2-B4873B299914}"/>
          </ac:spMkLst>
        </pc:spChg>
        <pc:spChg chg="mod">
          <ac:chgData name="Kelsie Norton" userId="5d09f2bc-f3cb-4045-8db3-6735c46d4498" providerId="ADAL" clId="{B13B6FAD-6D60-4A7E-825C-AF3E4C742078}" dt="2022-08-15T16:56:44.659" v="1181" actId="26606"/>
          <ac:spMkLst>
            <pc:docMk/>
            <pc:sldMk cId="4049297364" sldId="271"/>
            <ac:spMk id="3" creationId="{67CEC54C-28BE-B907-19B7-07734004610A}"/>
          </ac:spMkLst>
        </pc:spChg>
        <pc:spChg chg="add del">
          <ac:chgData name="Kelsie Norton" userId="5d09f2bc-f3cb-4045-8db3-6735c46d4498" providerId="ADAL" clId="{B13B6FAD-6D60-4A7E-825C-AF3E4C742078}" dt="2022-08-15T16:56:44.659" v="1181" actId="26606"/>
          <ac:spMkLst>
            <pc:docMk/>
            <pc:sldMk cId="4049297364" sldId="271"/>
            <ac:spMk id="9" creationId="{79CBD3C9-4E66-426D-948E-7CF4778107E8}"/>
          </ac:spMkLst>
        </pc:spChg>
        <pc:spChg chg="add del">
          <ac:chgData name="Kelsie Norton" userId="5d09f2bc-f3cb-4045-8db3-6735c46d4498" providerId="ADAL" clId="{B13B6FAD-6D60-4A7E-825C-AF3E4C742078}" dt="2022-08-15T16:56:44.659" v="1181" actId="26606"/>
          <ac:spMkLst>
            <pc:docMk/>
            <pc:sldMk cId="4049297364" sldId="271"/>
            <ac:spMk id="11" creationId="{DDB95FCF-AD96-482F-9FB8-CD95725E6EFF}"/>
          </ac:spMkLst>
        </pc:spChg>
        <pc:spChg chg="add del">
          <ac:chgData name="Kelsie Norton" userId="5d09f2bc-f3cb-4045-8db3-6735c46d4498" providerId="ADAL" clId="{B13B6FAD-6D60-4A7E-825C-AF3E4C742078}" dt="2022-08-15T16:56:44.659" v="1181" actId="26606"/>
          <ac:spMkLst>
            <pc:docMk/>
            <pc:sldMk cId="4049297364" sldId="271"/>
            <ac:spMk id="15" creationId="{6C26C0AB-632B-4701-A5A6-052B75B7F659}"/>
          </ac:spMkLst>
        </pc:spChg>
        <pc:spChg chg="add del">
          <ac:chgData name="Kelsie Norton" userId="5d09f2bc-f3cb-4045-8db3-6735c46d4498" providerId="ADAL" clId="{B13B6FAD-6D60-4A7E-825C-AF3E4C742078}" dt="2022-08-15T16:56:44.659" v="1181" actId="26606"/>
          <ac:spMkLst>
            <pc:docMk/>
            <pc:sldMk cId="4049297364" sldId="271"/>
            <ac:spMk id="17" creationId="{122A2853-A55A-47F7-902F-6DE7185D8DA6}"/>
          </ac:spMkLst>
        </pc:spChg>
        <pc:spChg chg="add del">
          <ac:chgData name="Kelsie Norton" userId="5d09f2bc-f3cb-4045-8db3-6735c46d4498" providerId="ADAL" clId="{B13B6FAD-6D60-4A7E-825C-AF3E4C742078}" dt="2022-08-15T16:56:44.659" v="1181" actId="26606"/>
          <ac:spMkLst>
            <pc:docMk/>
            <pc:sldMk cId="4049297364" sldId="271"/>
            <ac:spMk id="21" creationId="{F4F11129-8A77-4850-9BAB-FDA0CF4F3B66}"/>
          </ac:spMkLst>
        </pc:spChg>
        <pc:spChg chg="add del">
          <ac:chgData name="Kelsie Norton" userId="5d09f2bc-f3cb-4045-8db3-6735c46d4498" providerId="ADAL" clId="{B13B6FAD-6D60-4A7E-825C-AF3E4C742078}" dt="2022-08-15T16:56:44.659" v="1181" actId="26606"/>
          <ac:spMkLst>
            <pc:docMk/>
            <pc:sldMk cId="4049297364" sldId="271"/>
            <ac:spMk id="26" creationId="{041AB071-DCA2-42CD-9124-1185AB226EEA}"/>
          </ac:spMkLst>
        </pc:spChg>
        <pc:spChg chg="add del">
          <ac:chgData name="Kelsie Norton" userId="5d09f2bc-f3cb-4045-8db3-6735c46d4498" providerId="ADAL" clId="{B13B6FAD-6D60-4A7E-825C-AF3E4C742078}" dt="2022-08-15T16:56:44.659" v="1181" actId="26606"/>
          <ac:spMkLst>
            <pc:docMk/>
            <pc:sldMk cId="4049297364" sldId="271"/>
            <ac:spMk id="28" creationId="{0392547C-FF3C-4937-BC39-BDA087FC5ADC}"/>
          </ac:spMkLst>
        </pc:spChg>
        <pc:spChg chg="add del">
          <ac:chgData name="Kelsie Norton" userId="5d09f2bc-f3cb-4045-8db3-6735c46d4498" providerId="ADAL" clId="{B13B6FAD-6D60-4A7E-825C-AF3E4C742078}" dt="2022-08-15T16:56:44.659" v="1181" actId="26606"/>
          <ac:spMkLst>
            <pc:docMk/>
            <pc:sldMk cId="4049297364" sldId="271"/>
            <ac:spMk id="30" creationId="{EF78E39C-4C90-437A-AC49-F4C5DD14809C}"/>
          </ac:spMkLst>
        </pc:spChg>
        <pc:picChg chg="add mod">
          <ac:chgData name="Kelsie Norton" userId="5d09f2bc-f3cb-4045-8db3-6735c46d4498" providerId="ADAL" clId="{B13B6FAD-6D60-4A7E-825C-AF3E4C742078}" dt="2022-08-15T16:56:44.659" v="1181" actId="26606"/>
          <ac:picMkLst>
            <pc:docMk/>
            <pc:sldMk cId="4049297364" sldId="271"/>
            <ac:picMk id="4" creationId="{E3B7BCE1-31F1-BDA0-55CC-8FB0D3E74ACA}"/>
          </ac:picMkLst>
        </pc:picChg>
        <pc:picChg chg="add mod">
          <ac:chgData name="Kelsie Norton" userId="5d09f2bc-f3cb-4045-8db3-6735c46d4498" providerId="ADAL" clId="{B13B6FAD-6D60-4A7E-825C-AF3E4C742078}" dt="2022-08-15T16:56:58.256" v="1187" actId="14100"/>
          <ac:picMkLst>
            <pc:docMk/>
            <pc:sldMk cId="4049297364" sldId="271"/>
            <ac:picMk id="6" creationId="{2FF3FDB3-9BEE-42BE-393C-3A77ECCBEC5A}"/>
          </ac:picMkLst>
        </pc:picChg>
        <pc:cxnChg chg="add del">
          <ac:chgData name="Kelsie Norton" userId="5d09f2bc-f3cb-4045-8db3-6735c46d4498" providerId="ADAL" clId="{B13B6FAD-6D60-4A7E-825C-AF3E4C742078}" dt="2022-08-15T16:56:44.659" v="1181" actId="26606"/>
          <ac:cxnSpMkLst>
            <pc:docMk/>
            <pc:sldMk cId="4049297364" sldId="271"/>
            <ac:cxnSpMk id="13" creationId="{64EEEC00-AD80-4734-BEE6-04CBDEC830C9}"/>
          </ac:cxnSpMkLst>
        </pc:cxnChg>
        <pc:cxnChg chg="add del">
          <ac:chgData name="Kelsie Norton" userId="5d09f2bc-f3cb-4045-8db3-6735c46d4498" providerId="ADAL" clId="{B13B6FAD-6D60-4A7E-825C-AF3E4C742078}" dt="2022-08-15T16:56:44.659" v="1181" actId="26606"/>
          <ac:cxnSpMkLst>
            <pc:docMk/>
            <pc:sldMk cId="4049297364" sldId="271"/>
            <ac:cxnSpMk id="19" creationId="{4A0A3D00-134B-401B-BED1-39F1B734C951}"/>
          </ac:cxnSpMkLst>
        </pc:cxnChg>
      </pc:sldChg>
      <pc:sldChg chg="addSp delSp modSp new mod ord setBg addAnim">
        <pc:chgData name="Kelsie Norton" userId="5d09f2bc-f3cb-4045-8db3-6735c46d4498" providerId="ADAL" clId="{B13B6FAD-6D60-4A7E-825C-AF3E4C742078}" dt="2022-08-20T03:15:22.294" v="1562" actId="26606"/>
        <pc:sldMkLst>
          <pc:docMk/>
          <pc:sldMk cId="3620265179" sldId="272"/>
        </pc:sldMkLst>
        <pc:spChg chg="mod ord">
          <ac:chgData name="Kelsie Norton" userId="5d09f2bc-f3cb-4045-8db3-6735c46d4498" providerId="ADAL" clId="{B13B6FAD-6D60-4A7E-825C-AF3E4C742078}" dt="2022-08-20T03:14:57.303" v="1558" actId="26606"/>
          <ac:spMkLst>
            <pc:docMk/>
            <pc:sldMk cId="3620265179" sldId="272"/>
            <ac:spMk id="2" creationId="{46ABEFCF-F469-7A0D-35C1-66B21993E0CF}"/>
          </ac:spMkLst>
        </pc:spChg>
        <pc:spChg chg="del">
          <ac:chgData name="Kelsie Norton" userId="5d09f2bc-f3cb-4045-8db3-6735c46d4498" providerId="ADAL" clId="{B13B6FAD-6D60-4A7E-825C-AF3E4C742078}" dt="2022-08-15T17:06:55.046" v="1212" actId="931"/>
          <ac:spMkLst>
            <pc:docMk/>
            <pc:sldMk cId="3620265179" sldId="272"/>
            <ac:spMk id="3" creationId="{A5E93324-5A49-5A82-CB8E-F288A74FA16F}"/>
          </ac:spMkLst>
        </pc:spChg>
        <pc:spChg chg="add del">
          <ac:chgData name="Kelsie Norton" userId="5d09f2bc-f3cb-4045-8db3-6735c46d4498" providerId="ADAL" clId="{B13B6FAD-6D60-4A7E-825C-AF3E4C742078}" dt="2022-08-15T17:07:39.650" v="1217" actId="931"/>
          <ac:spMkLst>
            <pc:docMk/>
            <pc:sldMk cId="3620265179" sldId="272"/>
            <ac:spMk id="9" creationId="{245846BC-C106-8442-9555-60A25CF17DCF}"/>
          </ac:spMkLst>
        </pc:spChg>
        <pc:spChg chg="add del mod">
          <ac:chgData name="Kelsie Norton" userId="5d09f2bc-f3cb-4045-8db3-6735c46d4498" providerId="ADAL" clId="{B13B6FAD-6D60-4A7E-825C-AF3E4C742078}" dt="2022-08-15T17:07:55.858" v="1223" actId="478"/>
          <ac:spMkLst>
            <pc:docMk/>
            <pc:sldMk cId="3620265179" sldId="272"/>
            <ac:spMk id="10" creationId="{FBA40E3E-4D70-07E5-4604-FDD326C09A85}"/>
          </ac:spMkLst>
        </pc:spChg>
        <pc:spChg chg="add del">
          <ac:chgData name="Kelsie Norton" userId="5d09f2bc-f3cb-4045-8db3-6735c46d4498" providerId="ADAL" clId="{B13B6FAD-6D60-4A7E-825C-AF3E4C742078}" dt="2022-08-20T03:14:40.625" v="1552" actId="26606"/>
          <ac:spMkLst>
            <pc:docMk/>
            <pc:sldMk cId="3620265179" sldId="272"/>
            <ac:spMk id="12" creationId="{2EF7C252-67AA-4C4E-B73A-6C367865C153}"/>
          </ac:spMkLst>
        </pc:spChg>
        <pc:spChg chg="add del">
          <ac:chgData name="Kelsie Norton" userId="5d09f2bc-f3cb-4045-8db3-6735c46d4498" providerId="ADAL" clId="{B13B6FAD-6D60-4A7E-825C-AF3E4C742078}" dt="2022-08-20T03:14:57.303" v="1558" actId="26606"/>
          <ac:spMkLst>
            <pc:docMk/>
            <pc:sldMk cId="3620265179" sldId="272"/>
            <ac:spMk id="17" creationId="{809C0BCD-BEE9-423F-A51C-BCCD8E5EAADA}"/>
          </ac:spMkLst>
        </pc:spChg>
        <pc:spChg chg="add del">
          <ac:chgData name="Kelsie Norton" userId="5d09f2bc-f3cb-4045-8db3-6735c46d4498" providerId="ADAL" clId="{B13B6FAD-6D60-4A7E-825C-AF3E4C742078}" dt="2022-08-20T03:14:57.303" v="1558" actId="26606"/>
          <ac:spMkLst>
            <pc:docMk/>
            <pc:sldMk cId="3620265179" sldId="272"/>
            <ac:spMk id="19" creationId="{9998D094-42B2-42BA-AA14-E8FBE073A5D8}"/>
          </ac:spMkLst>
        </pc:spChg>
        <pc:spChg chg="add del">
          <ac:chgData name="Kelsie Norton" userId="5d09f2bc-f3cb-4045-8db3-6735c46d4498" providerId="ADAL" clId="{B13B6FAD-6D60-4A7E-825C-AF3E4C742078}" dt="2022-08-20T03:14:57.303" v="1558" actId="26606"/>
          <ac:spMkLst>
            <pc:docMk/>
            <pc:sldMk cId="3620265179" sldId="272"/>
            <ac:spMk id="23" creationId="{63FE6F10-B3AD-4403-94CA-F5115528699D}"/>
          </ac:spMkLst>
        </pc:spChg>
        <pc:spChg chg="add del">
          <ac:chgData name="Kelsie Norton" userId="5d09f2bc-f3cb-4045-8db3-6735c46d4498" providerId="ADAL" clId="{B13B6FAD-6D60-4A7E-825C-AF3E4C742078}" dt="2022-08-20T03:14:57.303" v="1558" actId="26606"/>
          <ac:spMkLst>
            <pc:docMk/>
            <pc:sldMk cId="3620265179" sldId="272"/>
            <ac:spMk id="25" creationId="{364D6A39-A4F7-4B00-9F42-3BC67177DB1F}"/>
          </ac:spMkLst>
        </pc:spChg>
        <pc:spChg chg="add del">
          <ac:chgData name="Kelsie Norton" userId="5d09f2bc-f3cb-4045-8db3-6735c46d4498" providerId="ADAL" clId="{B13B6FAD-6D60-4A7E-825C-AF3E4C742078}" dt="2022-08-20T03:14:57.303" v="1558" actId="26606"/>
          <ac:spMkLst>
            <pc:docMk/>
            <pc:sldMk cId="3620265179" sldId="272"/>
            <ac:spMk id="29" creationId="{B5D0D97D-7911-4A25-88E2-4D81FD4AB294}"/>
          </ac:spMkLst>
        </pc:spChg>
        <pc:spChg chg="add del">
          <ac:chgData name="Kelsie Norton" userId="5d09f2bc-f3cb-4045-8db3-6735c46d4498" providerId="ADAL" clId="{B13B6FAD-6D60-4A7E-825C-AF3E4C742078}" dt="2022-08-20T03:15:22.294" v="1562" actId="26606"/>
          <ac:spMkLst>
            <pc:docMk/>
            <pc:sldMk cId="3620265179" sldId="272"/>
            <ac:spMk id="34" creationId="{AB221CDE-5758-4F8A-8E5E-597B1D5AC75E}"/>
          </ac:spMkLst>
        </pc:spChg>
        <pc:spChg chg="add del">
          <ac:chgData name="Kelsie Norton" userId="5d09f2bc-f3cb-4045-8db3-6735c46d4498" providerId="ADAL" clId="{B13B6FAD-6D60-4A7E-825C-AF3E4C742078}" dt="2022-08-20T03:15:22.294" v="1562" actId="26606"/>
          <ac:spMkLst>
            <pc:docMk/>
            <pc:sldMk cId="3620265179" sldId="272"/>
            <ac:spMk id="36" creationId="{811480FC-7901-40F2-8538-739D6CD4FD89}"/>
          </ac:spMkLst>
        </pc:spChg>
        <pc:spChg chg="add">
          <ac:chgData name="Kelsie Norton" userId="5d09f2bc-f3cb-4045-8db3-6735c46d4498" providerId="ADAL" clId="{B13B6FAD-6D60-4A7E-825C-AF3E4C742078}" dt="2022-08-20T03:15:22.294" v="1562" actId="26606"/>
          <ac:spMkLst>
            <pc:docMk/>
            <pc:sldMk cId="3620265179" sldId="272"/>
            <ac:spMk id="45" creationId="{0C1C66B7-9644-4D9B-9A19-5FD3E30EF15F}"/>
          </ac:spMkLst>
        </pc:spChg>
        <pc:spChg chg="add">
          <ac:chgData name="Kelsie Norton" userId="5d09f2bc-f3cb-4045-8db3-6735c46d4498" providerId="ADAL" clId="{B13B6FAD-6D60-4A7E-825C-AF3E4C742078}" dt="2022-08-20T03:15:22.294" v="1562" actId="26606"/>
          <ac:spMkLst>
            <pc:docMk/>
            <pc:sldMk cId="3620265179" sldId="272"/>
            <ac:spMk id="47" creationId="{0A682EA3-E633-4081-9743-2D462CD5C4E7}"/>
          </ac:spMkLst>
        </pc:spChg>
        <pc:picChg chg="add mod">
          <ac:chgData name="Kelsie Norton" userId="5d09f2bc-f3cb-4045-8db3-6735c46d4498" providerId="ADAL" clId="{B13B6FAD-6D60-4A7E-825C-AF3E4C742078}" dt="2022-08-20T03:15:22.294" v="1562" actId="26606"/>
          <ac:picMkLst>
            <pc:docMk/>
            <pc:sldMk cId="3620265179" sldId="272"/>
            <ac:picMk id="4" creationId="{346E2EF6-82A4-ECDD-7E01-C28CA768F0B4}"/>
          </ac:picMkLst>
        </pc:picChg>
        <pc:picChg chg="add del mod ord">
          <ac:chgData name="Kelsie Norton" userId="5d09f2bc-f3cb-4045-8db3-6735c46d4498" providerId="ADAL" clId="{B13B6FAD-6D60-4A7E-825C-AF3E4C742078}" dt="2022-08-20T03:15:22.294" v="1562" actId="26606"/>
          <ac:picMkLst>
            <pc:docMk/>
            <pc:sldMk cId="3620265179" sldId="272"/>
            <ac:picMk id="5" creationId="{8267AD06-D6BB-09F8-4F38-0855719E6D4E}"/>
          </ac:picMkLst>
        </pc:picChg>
        <pc:picChg chg="add mod ord">
          <ac:chgData name="Kelsie Norton" userId="5d09f2bc-f3cb-4045-8db3-6735c46d4498" providerId="ADAL" clId="{B13B6FAD-6D60-4A7E-825C-AF3E4C742078}" dt="2022-08-20T03:15:22.294" v="1562" actId="26606"/>
          <ac:picMkLst>
            <pc:docMk/>
            <pc:sldMk cId="3620265179" sldId="272"/>
            <ac:picMk id="7" creationId="{47E4AE4B-2888-57A0-E345-C9ADB7EA17F3}"/>
          </ac:picMkLst>
        </pc:picChg>
        <pc:picChg chg="add del mod">
          <ac:chgData name="Kelsie Norton" userId="5d09f2bc-f3cb-4045-8db3-6735c46d4498" providerId="ADAL" clId="{B13B6FAD-6D60-4A7E-825C-AF3E4C742078}" dt="2022-08-15T17:07:43.368" v="1218" actId="478"/>
          <ac:picMkLst>
            <pc:docMk/>
            <pc:sldMk cId="3620265179" sldId="272"/>
            <ac:picMk id="7" creationId="{E46A0925-598F-EDDC-8686-6AB82988990D}"/>
          </ac:picMkLst>
        </pc:picChg>
        <pc:cxnChg chg="add del">
          <ac:chgData name="Kelsie Norton" userId="5d09f2bc-f3cb-4045-8db3-6735c46d4498" providerId="ADAL" clId="{B13B6FAD-6D60-4A7E-825C-AF3E4C742078}" dt="2022-08-20T03:14:57.303" v="1558" actId="26606"/>
          <ac:cxnSpMkLst>
            <pc:docMk/>
            <pc:sldMk cId="3620265179" sldId="272"/>
            <ac:cxnSpMk id="21" creationId="{8465D64B-59F4-4BDC-B833-A17EF1E04697}"/>
          </ac:cxnSpMkLst>
        </pc:cxnChg>
        <pc:cxnChg chg="add del">
          <ac:chgData name="Kelsie Norton" userId="5d09f2bc-f3cb-4045-8db3-6735c46d4498" providerId="ADAL" clId="{B13B6FAD-6D60-4A7E-825C-AF3E4C742078}" dt="2022-08-20T03:14:57.303" v="1558" actId="26606"/>
          <ac:cxnSpMkLst>
            <pc:docMk/>
            <pc:sldMk cId="3620265179" sldId="272"/>
            <ac:cxnSpMk id="27" creationId="{13553ADF-88A1-4645-B819-890CA3DF7D5B}"/>
          </ac:cxnSpMkLst>
        </pc:cxnChg>
        <pc:cxnChg chg="add del">
          <ac:chgData name="Kelsie Norton" userId="5d09f2bc-f3cb-4045-8db3-6735c46d4498" providerId="ADAL" clId="{B13B6FAD-6D60-4A7E-825C-AF3E4C742078}" dt="2022-08-20T03:15:22.294" v="1562" actId="26606"/>
          <ac:cxnSpMkLst>
            <pc:docMk/>
            <pc:sldMk cId="3620265179" sldId="272"/>
            <ac:cxnSpMk id="38" creationId="{D45BCBED-A6B8-49F8-966E-3424F39CB890}"/>
          </ac:cxnSpMkLst>
        </pc:cxnChg>
        <pc:cxnChg chg="add del">
          <ac:chgData name="Kelsie Norton" userId="5d09f2bc-f3cb-4045-8db3-6735c46d4498" providerId="ADAL" clId="{B13B6FAD-6D60-4A7E-825C-AF3E4C742078}" dt="2022-08-20T03:15:22.294" v="1562" actId="26606"/>
          <ac:cxnSpMkLst>
            <pc:docMk/>
            <pc:sldMk cId="3620265179" sldId="272"/>
            <ac:cxnSpMk id="40" creationId="{6BC5E09C-4939-469C-A1BD-6386726DA438}"/>
          </ac:cxnSpMkLst>
        </pc:cxnChg>
        <pc:cxnChg chg="add">
          <ac:chgData name="Kelsie Norton" userId="5d09f2bc-f3cb-4045-8db3-6735c46d4498" providerId="ADAL" clId="{B13B6FAD-6D60-4A7E-825C-AF3E4C742078}" dt="2022-08-20T03:15:22.294" v="1562" actId="26606"/>
          <ac:cxnSpMkLst>
            <pc:docMk/>
            <pc:sldMk cId="3620265179" sldId="272"/>
            <ac:cxnSpMk id="49" creationId="{84C124DA-5665-462A-B4DD-5F5F3385288D}"/>
          </ac:cxnSpMkLst>
        </pc:cxnChg>
        <pc:cxnChg chg="add">
          <ac:chgData name="Kelsie Norton" userId="5d09f2bc-f3cb-4045-8db3-6735c46d4498" providerId="ADAL" clId="{B13B6FAD-6D60-4A7E-825C-AF3E4C742078}" dt="2022-08-20T03:15:22.294" v="1562" actId="26606"/>
          <ac:cxnSpMkLst>
            <pc:docMk/>
            <pc:sldMk cId="3620265179" sldId="272"/>
            <ac:cxnSpMk id="51" creationId="{49088392-B4C8-4734-839C-8BF94083F997}"/>
          </ac:cxnSpMkLst>
        </pc:cxnChg>
      </pc:sldChg>
      <pc:sldChg chg="addSp delSp modSp new mod">
        <pc:chgData name="Kelsie Norton" userId="5d09f2bc-f3cb-4045-8db3-6735c46d4498" providerId="ADAL" clId="{B13B6FAD-6D60-4A7E-825C-AF3E4C742078}" dt="2022-08-18T20:49:26.531" v="1549" actId="20577"/>
        <pc:sldMkLst>
          <pc:docMk/>
          <pc:sldMk cId="2409408507" sldId="273"/>
        </pc:sldMkLst>
        <pc:spChg chg="del">
          <ac:chgData name="Kelsie Norton" userId="5d09f2bc-f3cb-4045-8db3-6735c46d4498" providerId="ADAL" clId="{B13B6FAD-6D60-4A7E-825C-AF3E4C742078}" dt="2022-08-18T20:42:30.744" v="1233" actId="478"/>
          <ac:spMkLst>
            <pc:docMk/>
            <pc:sldMk cId="2409408507" sldId="273"/>
            <ac:spMk id="2" creationId="{1D946762-BE99-1297-527B-9BCC737F720C}"/>
          </ac:spMkLst>
        </pc:spChg>
        <pc:spChg chg="del">
          <ac:chgData name="Kelsie Norton" userId="5d09f2bc-f3cb-4045-8db3-6735c46d4498" providerId="ADAL" clId="{B13B6FAD-6D60-4A7E-825C-AF3E4C742078}" dt="2022-08-18T20:42:32.026" v="1234" actId="478"/>
          <ac:spMkLst>
            <pc:docMk/>
            <pc:sldMk cId="2409408507" sldId="273"/>
            <ac:spMk id="3" creationId="{E12EB085-AD2A-2EB6-65BD-D680EA71D02F}"/>
          </ac:spMkLst>
        </pc:spChg>
        <pc:spChg chg="add mod">
          <ac:chgData name="Kelsie Norton" userId="5d09f2bc-f3cb-4045-8db3-6735c46d4498" providerId="ADAL" clId="{B13B6FAD-6D60-4A7E-825C-AF3E4C742078}" dt="2022-08-18T20:49:26.531" v="1549" actId="20577"/>
          <ac:spMkLst>
            <pc:docMk/>
            <pc:sldMk cId="2409408507" sldId="273"/>
            <ac:spMk id="10" creationId="{25340651-0BF6-6B03-ED46-939D64BED57F}"/>
          </ac:spMkLst>
        </pc:spChg>
        <pc:picChg chg="add del">
          <ac:chgData name="Kelsie Norton" userId="5d09f2bc-f3cb-4045-8db3-6735c46d4498" providerId="ADAL" clId="{B13B6FAD-6D60-4A7E-825C-AF3E4C742078}" dt="2022-08-18T20:42:34.731" v="1236" actId="478"/>
          <ac:picMkLst>
            <pc:docMk/>
            <pc:sldMk cId="2409408507" sldId="273"/>
            <ac:picMk id="5" creationId="{E7133921-CF53-C390-28F0-47B0D65B15BE}"/>
          </ac:picMkLst>
        </pc:picChg>
        <pc:picChg chg="add mod">
          <ac:chgData name="Kelsie Norton" userId="5d09f2bc-f3cb-4045-8db3-6735c46d4498" providerId="ADAL" clId="{B13B6FAD-6D60-4A7E-825C-AF3E4C742078}" dt="2022-08-18T20:49:10.274" v="1532" actId="1076"/>
          <ac:picMkLst>
            <pc:docMk/>
            <pc:sldMk cId="2409408507" sldId="273"/>
            <ac:picMk id="7" creationId="{A50E26D2-9F76-27E5-CC76-8A27C5A84070}"/>
          </ac:picMkLst>
        </pc:picChg>
        <pc:picChg chg="add mod">
          <ac:chgData name="Kelsie Norton" userId="5d09f2bc-f3cb-4045-8db3-6735c46d4498" providerId="ADAL" clId="{B13B6FAD-6D60-4A7E-825C-AF3E4C742078}" dt="2022-08-18T20:48:57.319" v="1528" actId="1076"/>
          <ac:picMkLst>
            <pc:docMk/>
            <pc:sldMk cId="2409408507" sldId="273"/>
            <ac:picMk id="9" creationId="{C9959AEF-302F-6266-694D-26B32AA7F32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baseline="0" dirty="0">
                <a:effectLst/>
              </a:rPr>
              <a:t>Lac Ste. Anne Lakes Historical to Current Water Levels (m) </a:t>
            </a:r>
          </a:p>
          <a:p>
            <a:pPr>
              <a:defRPr/>
            </a:pPr>
            <a:r>
              <a:rPr lang="en-US" sz="1400" b="1" i="0" u="none" strike="noStrike" baseline="0" dirty="0">
                <a:effectLst/>
              </a:rPr>
              <a:t>Station #: </a:t>
            </a:r>
            <a:r>
              <a:rPr lang="en-US" sz="1400" b="0" i="0" u="none" strike="noStrike" baseline="0" dirty="0">
                <a:effectLst/>
              </a:rPr>
              <a:t>05EA006 </a:t>
            </a:r>
            <a:r>
              <a:rPr lang="en-US" sz="1400" b="1" i="0" u="none" strike="noStrike" baseline="0" dirty="0">
                <a:effectLst/>
              </a:rPr>
              <a:t>Location: </a:t>
            </a:r>
            <a:r>
              <a:rPr lang="en-US" sz="1400" b="0" i="0" u="none" strike="noStrike" baseline="0" dirty="0">
                <a:effectLst/>
              </a:rPr>
              <a:t>Lac Ste. Anne at Alberta Beach</a:t>
            </a:r>
            <a:r>
              <a:rPr lang="en-US" sz="1400" b="1" i="0" u="none" strike="noStrike" baseline="0" dirty="0">
                <a:effectLst/>
              </a:rPr>
              <a:t> </a:t>
            </a:r>
            <a:endParaRPr lang="en-US" sz="1400" dirty="0"/>
          </a:p>
        </c:rich>
      </c:tx>
      <c:layout>
        <c:manualLayout>
          <c:xMode val="edge"/>
          <c:yMode val="edge"/>
          <c:x val="0.21011319185122418"/>
          <c:y val="2.112011441447808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Level (m)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/>
              </a:scene3d>
              <a:sp3d extrusionH="12700" contourW="25400" prstMaterial="flat">
                <a:bevelT w="63500" h="152400" prst="angle"/>
                <a:contourClr>
                  <a:scrgbClr r="0" g="0" b="0">
                    <a:shade val="27000"/>
                    <a:satMod val="120000"/>
                  </a:scrgbClr>
                </a:contourClr>
              </a:sp3d>
            </c:spPr>
          </c:marker>
          <c:xVal>
            <c:numRef>
              <c:f>Sheet1!$A$5:$A$29</c:f>
              <c:numCache>
                <c:formatCode>General</c:formatCode>
                <c:ptCount val="25"/>
                <c:pt idx="0">
                  <c:v>1935</c:v>
                </c:pt>
                <c:pt idx="1">
                  <c:v>1940</c:v>
                </c:pt>
                <c:pt idx="2">
                  <c:v>1945</c:v>
                </c:pt>
                <c:pt idx="3">
                  <c:v>1950</c:v>
                </c:pt>
                <c:pt idx="4">
                  <c:v>1955</c:v>
                </c:pt>
                <c:pt idx="5">
                  <c:v>1960</c:v>
                </c:pt>
                <c:pt idx="6">
                  <c:v>1965</c:v>
                </c:pt>
                <c:pt idx="7">
                  <c:v>1970</c:v>
                </c:pt>
                <c:pt idx="8">
                  <c:v>1975</c:v>
                </c:pt>
                <c:pt idx="9">
                  <c:v>1980</c:v>
                </c:pt>
                <c:pt idx="10">
                  <c:v>1985</c:v>
                </c:pt>
                <c:pt idx="11">
                  <c:v>1990</c:v>
                </c:pt>
                <c:pt idx="12">
                  <c:v>1995</c:v>
                </c:pt>
                <c:pt idx="13">
                  <c:v>2000</c:v>
                </c:pt>
                <c:pt idx="14">
                  <c:v>2002</c:v>
                </c:pt>
                <c:pt idx="15">
                  <c:v>2004</c:v>
                </c:pt>
                <c:pt idx="16">
                  <c:v>2006</c:v>
                </c:pt>
                <c:pt idx="17">
                  <c:v>2008</c:v>
                </c:pt>
                <c:pt idx="18">
                  <c:v>2010</c:v>
                </c:pt>
                <c:pt idx="19">
                  <c:v>2012</c:v>
                </c:pt>
                <c:pt idx="20">
                  <c:v>2014</c:v>
                </c:pt>
                <c:pt idx="21">
                  <c:v>2016</c:v>
                </c:pt>
                <c:pt idx="22">
                  <c:v>2018</c:v>
                </c:pt>
                <c:pt idx="23">
                  <c:v>2020</c:v>
                </c:pt>
                <c:pt idx="24">
                  <c:v>2022</c:v>
                </c:pt>
              </c:numCache>
            </c:numRef>
          </c:xVal>
          <c:yVal>
            <c:numRef>
              <c:f>Sheet1!$B$5:$B$29</c:f>
              <c:numCache>
                <c:formatCode>General</c:formatCode>
                <c:ptCount val="25"/>
                <c:pt idx="0">
                  <c:v>723.2</c:v>
                </c:pt>
                <c:pt idx="1">
                  <c:v>722.4</c:v>
                </c:pt>
                <c:pt idx="2">
                  <c:v>722.5</c:v>
                </c:pt>
                <c:pt idx="3">
                  <c:v>722.3</c:v>
                </c:pt>
                <c:pt idx="4">
                  <c:v>722.8</c:v>
                </c:pt>
                <c:pt idx="5">
                  <c:v>722.7</c:v>
                </c:pt>
                <c:pt idx="6">
                  <c:v>723.5</c:v>
                </c:pt>
                <c:pt idx="7">
                  <c:v>722.7</c:v>
                </c:pt>
                <c:pt idx="8">
                  <c:v>723</c:v>
                </c:pt>
                <c:pt idx="9">
                  <c:v>722.8</c:v>
                </c:pt>
                <c:pt idx="10">
                  <c:v>722.9</c:v>
                </c:pt>
                <c:pt idx="11">
                  <c:v>722.9</c:v>
                </c:pt>
                <c:pt idx="12">
                  <c:v>722.7</c:v>
                </c:pt>
                <c:pt idx="13">
                  <c:v>722.6</c:v>
                </c:pt>
                <c:pt idx="14">
                  <c:v>722.5</c:v>
                </c:pt>
                <c:pt idx="15">
                  <c:v>722.4</c:v>
                </c:pt>
                <c:pt idx="16">
                  <c:v>722.5</c:v>
                </c:pt>
                <c:pt idx="17">
                  <c:v>722.8</c:v>
                </c:pt>
                <c:pt idx="18">
                  <c:v>722.3</c:v>
                </c:pt>
                <c:pt idx="19">
                  <c:v>722.8</c:v>
                </c:pt>
                <c:pt idx="20">
                  <c:v>723.1</c:v>
                </c:pt>
                <c:pt idx="21">
                  <c:v>722.7</c:v>
                </c:pt>
                <c:pt idx="22">
                  <c:v>723.1</c:v>
                </c:pt>
                <c:pt idx="23">
                  <c:v>723.4</c:v>
                </c:pt>
                <c:pt idx="24">
                  <c:v>722.6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567-4B73-8FBF-B683796CB6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0775871"/>
        <c:axId val="990771711"/>
      </c:scatterChart>
      <c:valAx>
        <c:axId val="9907758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0771711"/>
        <c:crosses val="autoZero"/>
        <c:crossBetween val="midCat"/>
      </c:valAx>
      <c:valAx>
        <c:axId val="990771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077587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0F1E89-8449-4DC0-8307-57A6AC77283E}" type="doc">
      <dgm:prSet loTypeId="urn:microsoft.com/office/officeart/2005/8/layout/vList2" loCatId="list" qsTypeId="urn:microsoft.com/office/officeart/2005/8/quickstyle/3d3" qsCatId="3D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30AE2635-9AE8-4695-ADAF-CF694CD034DF}">
      <dgm:prSet/>
      <dgm:spPr/>
      <dgm:t>
        <a:bodyPr/>
        <a:lstStyle/>
        <a:p>
          <a:r>
            <a:rPr lang="en-US" dirty="0"/>
            <a:t>Memberships</a:t>
          </a:r>
        </a:p>
      </dgm:t>
    </dgm:pt>
    <dgm:pt modelId="{67DB189F-340D-44C1-8195-EB92CA122CA6}" type="parTrans" cxnId="{69CE3966-ED83-4003-89EE-537E0A91CF88}">
      <dgm:prSet/>
      <dgm:spPr/>
      <dgm:t>
        <a:bodyPr/>
        <a:lstStyle/>
        <a:p>
          <a:endParaRPr lang="en-US"/>
        </a:p>
      </dgm:t>
    </dgm:pt>
    <dgm:pt modelId="{3B92370C-DAE9-43EE-94E2-8C2F40BFE818}" type="sibTrans" cxnId="{69CE3966-ED83-4003-89EE-537E0A91CF88}">
      <dgm:prSet/>
      <dgm:spPr/>
      <dgm:t>
        <a:bodyPr/>
        <a:lstStyle/>
        <a:p>
          <a:endParaRPr lang="en-US"/>
        </a:p>
      </dgm:t>
    </dgm:pt>
    <dgm:pt modelId="{C171DAC7-2F19-4CC1-8BD9-90ED76E7FE3E}">
      <dgm:prSet/>
      <dgm:spPr/>
      <dgm:t>
        <a:bodyPr/>
        <a:lstStyle/>
        <a:p>
          <a:r>
            <a:rPr lang="en-US"/>
            <a:t>Approval of Agenda</a:t>
          </a:r>
        </a:p>
      </dgm:t>
    </dgm:pt>
    <dgm:pt modelId="{E8DD7866-08A7-4683-A28A-143BD4E0D6E1}" type="parTrans" cxnId="{026A6996-AE5F-4CA6-A212-1DF5F3FF8447}">
      <dgm:prSet/>
      <dgm:spPr/>
      <dgm:t>
        <a:bodyPr/>
        <a:lstStyle/>
        <a:p>
          <a:endParaRPr lang="en-US"/>
        </a:p>
      </dgm:t>
    </dgm:pt>
    <dgm:pt modelId="{A1003C94-9F45-465B-ABEA-165788D0F34D}" type="sibTrans" cxnId="{026A6996-AE5F-4CA6-A212-1DF5F3FF8447}">
      <dgm:prSet/>
      <dgm:spPr/>
      <dgm:t>
        <a:bodyPr/>
        <a:lstStyle/>
        <a:p>
          <a:endParaRPr lang="en-US"/>
        </a:p>
      </dgm:t>
    </dgm:pt>
    <dgm:pt modelId="{B0339BB4-37D8-4558-A76B-03B108B4D3A3}">
      <dgm:prSet/>
      <dgm:spPr/>
      <dgm:t>
        <a:bodyPr/>
        <a:lstStyle/>
        <a:p>
          <a:r>
            <a:rPr lang="en-US" dirty="0"/>
            <a:t>Approval of  Minutes –  (Aug 2021)</a:t>
          </a:r>
        </a:p>
      </dgm:t>
    </dgm:pt>
    <dgm:pt modelId="{ECF188B7-D816-4688-86AA-C7775EF87F9D}" type="parTrans" cxnId="{6D1048A6-1733-493E-9444-0BEE9334A220}">
      <dgm:prSet/>
      <dgm:spPr/>
      <dgm:t>
        <a:bodyPr/>
        <a:lstStyle/>
        <a:p>
          <a:endParaRPr lang="en-US"/>
        </a:p>
      </dgm:t>
    </dgm:pt>
    <dgm:pt modelId="{D5844A74-031F-4AD2-85F3-8FA215246B47}" type="sibTrans" cxnId="{6D1048A6-1733-493E-9444-0BEE9334A220}">
      <dgm:prSet/>
      <dgm:spPr/>
      <dgm:t>
        <a:bodyPr/>
        <a:lstStyle/>
        <a:p>
          <a:endParaRPr lang="en-US"/>
        </a:p>
      </dgm:t>
    </dgm:pt>
    <dgm:pt modelId="{EB363005-792A-4388-A2F4-7E78D0603ECD}">
      <dgm:prSet/>
      <dgm:spPr/>
      <dgm:t>
        <a:bodyPr/>
        <a:lstStyle/>
        <a:p>
          <a:r>
            <a:rPr lang="en-US"/>
            <a:t>President’s Report</a:t>
          </a:r>
        </a:p>
      </dgm:t>
    </dgm:pt>
    <dgm:pt modelId="{8BCF2383-64D0-4A1D-A51A-56BEE0CA5349}" type="parTrans" cxnId="{90179F38-CE3A-4F2C-B4E8-5C24575F448A}">
      <dgm:prSet/>
      <dgm:spPr/>
      <dgm:t>
        <a:bodyPr/>
        <a:lstStyle/>
        <a:p>
          <a:endParaRPr lang="en-US"/>
        </a:p>
      </dgm:t>
    </dgm:pt>
    <dgm:pt modelId="{C8CBD1D1-A7B8-42E7-9BC5-B8AE4B15FB53}" type="sibTrans" cxnId="{90179F38-CE3A-4F2C-B4E8-5C24575F448A}">
      <dgm:prSet/>
      <dgm:spPr/>
      <dgm:t>
        <a:bodyPr/>
        <a:lstStyle/>
        <a:p>
          <a:endParaRPr lang="en-US"/>
        </a:p>
      </dgm:t>
    </dgm:pt>
    <dgm:pt modelId="{4DB3A3AF-BABA-4A8C-9BBA-FADFF42AACA4}">
      <dgm:prSet/>
      <dgm:spPr/>
      <dgm:t>
        <a:bodyPr/>
        <a:lstStyle/>
        <a:p>
          <a:r>
            <a:rPr lang="en-US" dirty="0"/>
            <a:t>Financials</a:t>
          </a:r>
        </a:p>
      </dgm:t>
    </dgm:pt>
    <dgm:pt modelId="{7872F142-8855-4711-BC0F-4FCEF9F72957}" type="parTrans" cxnId="{4CD6C358-AE3F-462F-B01F-AC9E222A716D}">
      <dgm:prSet/>
      <dgm:spPr/>
      <dgm:t>
        <a:bodyPr/>
        <a:lstStyle/>
        <a:p>
          <a:endParaRPr lang="en-US"/>
        </a:p>
      </dgm:t>
    </dgm:pt>
    <dgm:pt modelId="{C4089D70-5C9E-4DE1-B5C2-B2EF071313EA}" type="sibTrans" cxnId="{4CD6C358-AE3F-462F-B01F-AC9E222A716D}">
      <dgm:prSet/>
      <dgm:spPr/>
      <dgm:t>
        <a:bodyPr/>
        <a:lstStyle/>
        <a:p>
          <a:endParaRPr lang="en-US"/>
        </a:p>
      </dgm:t>
    </dgm:pt>
    <dgm:pt modelId="{8DEED3AC-8E3D-43B3-AA8A-EB694E9A5DA8}">
      <dgm:prSet/>
      <dgm:spPr/>
      <dgm:t>
        <a:bodyPr/>
        <a:lstStyle/>
        <a:p>
          <a:r>
            <a:rPr lang="en-US" dirty="0"/>
            <a:t>Elections</a:t>
          </a:r>
        </a:p>
      </dgm:t>
    </dgm:pt>
    <dgm:pt modelId="{AB0FB9DE-C053-48A4-BE8B-1614E6D03B1E}" type="parTrans" cxnId="{36DC639A-76B4-4CDE-B586-48AAEA4DB507}">
      <dgm:prSet/>
      <dgm:spPr/>
      <dgm:t>
        <a:bodyPr/>
        <a:lstStyle/>
        <a:p>
          <a:endParaRPr lang="en-US"/>
        </a:p>
      </dgm:t>
    </dgm:pt>
    <dgm:pt modelId="{C69B5205-9064-4ACB-957F-472B392489D2}" type="sibTrans" cxnId="{36DC639A-76B4-4CDE-B586-48AAEA4DB507}">
      <dgm:prSet/>
      <dgm:spPr/>
      <dgm:t>
        <a:bodyPr/>
        <a:lstStyle/>
        <a:p>
          <a:endParaRPr lang="en-US"/>
        </a:p>
      </dgm:t>
    </dgm:pt>
    <dgm:pt modelId="{3194E752-ECC1-405F-B7CB-4A78161B260A}">
      <dgm:prSet/>
      <dgm:spPr/>
      <dgm:t>
        <a:bodyPr/>
        <a:lstStyle/>
        <a:p>
          <a:r>
            <a:rPr lang="en-US" dirty="0"/>
            <a:t>Bylaw Amendment</a:t>
          </a:r>
        </a:p>
      </dgm:t>
    </dgm:pt>
    <dgm:pt modelId="{B93D8645-CC62-4C6B-8FD8-6AFCAC0B474F}" type="parTrans" cxnId="{2E50DD15-904B-42F7-BCA1-DAA0FA711214}">
      <dgm:prSet/>
      <dgm:spPr/>
      <dgm:t>
        <a:bodyPr/>
        <a:lstStyle/>
        <a:p>
          <a:endParaRPr lang="en-US"/>
        </a:p>
      </dgm:t>
    </dgm:pt>
    <dgm:pt modelId="{105338DA-F6AE-468E-AA25-24B71D9E34DB}" type="sibTrans" cxnId="{2E50DD15-904B-42F7-BCA1-DAA0FA711214}">
      <dgm:prSet/>
      <dgm:spPr/>
      <dgm:t>
        <a:bodyPr/>
        <a:lstStyle/>
        <a:p>
          <a:endParaRPr lang="en-US"/>
        </a:p>
      </dgm:t>
    </dgm:pt>
    <dgm:pt modelId="{DB0523DF-14F5-44C7-8A27-86001B160066}">
      <dgm:prSet/>
      <dgm:spPr/>
      <dgm:t>
        <a:bodyPr/>
        <a:lstStyle/>
        <a:p>
          <a:r>
            <a:rPr lang="en-US" dirty="0"/>
            <a:t>Q &amp; A</a:t>
          </a:r>
        </a:p>
      </dgm:t>
    </dgm:pt>
    <dgm:pt modelId="{F625B989-4FDC-4A28-9BD8-F5D2F307D801}" type="parTrans" cxnId="{1AB88A6E-D32A-4BE1-9FD6-7C0F0383E3A0}">
      <dgm:prSet/>
      <dgm:spPr/>
      <dgm:t>
        <a:bodyPr/>
        <a:lstStyle/>
        <a:p>
          <a:endParaRPr lang="en-US"/>
        </a:p>
      </dgm:t>
    </dgm:pt>
    <dgm:pt modelId="{7294F7DF-33DA-445D-B2C7-8D89B0D48474}" type="sibTrans" cxnId="{1AB88A6E-D32A-4BE1-9FD6-7C0F0383E3A0}">
      <dgm:prSet/>
      <dgm:spPr/>
      <dgm:t>
        <a:bodyPr/>
        <a:lstStyle/>
        <a:p>
          <a:endParaRPr lang="en-US"/>
        </a:p>
      </dgm:t>
    </dgm:pt>
    <dgm:pt modelId="{45873DB7-DEF8-4696-AA40-9FEF9A1BA9BB}">
      <dgm:prSet/>
      <dgm:spPr/>
      <dgm:t>
        <a:bodyPr/>
        <a:lstStyle/>
        <a:p>
          <a:r>
            <a:rPr lang="en-US" dirty="0"/>
            <a:t>Adjournment</a:t>
          </a:r>
        </a:p>
      </dgm:t>
    </dgm:pt>
    <dgm:pt modelId="{8D268185-84B4-49D6-86FC-13AD2AD46F69}" type="parTrans" cxnId="{25BA101E-1168-40EC-98CC-DEC7CCC88D24}">
      <dgm:prSet/>
      <dgm:spPr/>
      <dgm:t>
        <a:bodyPr/>
        <a:lstStyle/>
        <a:p>
          <a:endParaRPr lang="en-US"/>
        </a:p>
      </dgm:t>
    </dgm:pt>
    <dgm:pt modelId="{C6DDC6D0-99BD-4462-9FF8-2D2FBCCC6D55}" type="sibTrans" cxnId="{25BA101E-1168-40EC-98CC-DEC7CCC88D24}">
      <dgm:prSet/>
      <dgm:spPr/>
      <dgm:t>
        <a:bodyPr/>
        <a:lstStyle/>
        <a:p>
          <a:endParaRPr lang="en-US"/>
        </a:p>
      </dgm:t>
    </dgm:pt>
    <dgm:pt modelId="{17CC8B3F-23BA-40D8-8022-BF4F0FC7E6C1}">
      <dgm:prSet/>
      <dgm:spPr/>
      <dgm:t>
        <a:bodyPr/>
        <a:lstStyle/>
        <a:p>
          <a:r>
            <a:rPr lang="en-US" dirty="0"/>
            <a:t>Draw</a:t>
          </a:r>
        </a:p>
      </dgm:t>
    </dgm:pt>
    <dgm:pt modelId="{5DE0A79C-9B5E-4AE0-90E0-E890A5CD3E32}" type="parTrans" cxnId="{4E616F10-2E7A-45A1-9EC3-9CE3CFB7CAEF}">
      <dgm:prSet/>
      <dgm:spPr/>
      <dgm:t>
        <a:bodyPr/>
        <a:lstStyle/>
        <a:p>
          <a:endParaRPr lang="en-US"/>
        </a:p>
      </dgm:t>
    </dgm:pt>
    <dgm:pt modelId="{97BDD36D-6A79-411D-836D-1796F2A0B130}" type="sibTrans" cxnId="{4E616F10-2E7A-45A1-9EC3-9CE3CFB7CAEF}">
      <dgm:prSet/>
      <dgm:spPr/>
      <dgm:t>
        <a:bodyPr/>
        <a:lstStyle/>
        <a:p>
          <a:endParaRPr lang="en-US"/>
        </a:p>
      </dgm:t>
    </dgm:pt>
    <dgm:pt modelId="{EB3C47AA-3DE5-4923-A25A-FF55E864A1C9}">
      <dgm:prSet/>
      <dgm:spPr/>
      <dgm:t>
        <a:bodyPr/>
        <a:lstStyle/>
        <a:p>
          <a:r>
            <a:rPr lang="en-US" dirty="0"/>
            <a:t>Presentations</a:t>
          </a:r>
        </a:p>
      </dgm:t>
    </dgm:pt>
    <dgm:pt modelId="{95EB4423-0DB0-4F14-9437-E2E21D8B610E}" type="parTrans" cxnId="{D4C6B4E2-66AA-4BFE-857A-8981E0CA528C}">
      <dgm:prSet/>
      <dgm:spPr/>
      <dgm:t>
        <a:bodyPr/>
        <a:lstStyle/>
        <a:p>
          <a:endParaRPr lang="en-US"/>
        </a:p>
      </dgm:t>
    </dgm:pt>
    <dgm:pt modelId="{0D8F4277-AD8E-4C3A-8F9D-38B923C02FAB}" type="sibTrans" cxnId="{D4C6B4E2-66AA-4BFE-857A-8981E0CA528C}">
      <dgm:prSet/>
      <dgm:spPr/>
      <dgm:t>
        <a:bodyPr/>
        <a:lstStyle/>
        <a:p>
          <a:endParaRPr lang="en-US"/>
        </a:p>
      </dgm:t>
    </dgm:pt>
    <dgm:pt modelId="{5B17852D-6E67-410E-8254-804BFA4FFB8F}" type="pres">
      <dgm:prSet presAssocID="{1A0F1E89-8449-4DC0-8307-57A6AC77283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CAC89B-4BE1-4D5C-9B17-9ACCA9BBA770}" type="pres">
      <dgm:prSet presAssocID="{30AE2635-9AE8-4695-ADAF-CF694CD034DF}" presName="parentText" presStyleLbl="node1" presStyleIdx="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854CDD-62B5-4167-AB3B-2A30001087F6}" type="pres">
      <dgm:prSet presAssocID="{3B92370C-DAE9-43EE-94E2-8C2F40BFE818}" presName="spacer" presStyleCnt="0"/>
      <dgm:spPr/>
    </dgm:pt>
    <dgm:pt modelId="{B7D5DC09-DB32-4A8F-98A1-0CEAF5EF1861}" type="pres">
      <dgm:prSet presAssocID="{C171DAC7-2F19-4CC1-8BD9-90ED76E7FE3E}" presName="parentText" presStyleLbl="node1" presStyleIdx="1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19FD9E-A7EA-497A-85D4-2A23C4DFC762}" type="pres">
      <dgm:prSet presAssocID="{A1003C94-9F45-465B-ABEA-165788D0F34D}" presName="spacer" presStyleCnt="0"/>
      <dgm:spPr/>
    </dgm:pt>
    <dgm:pt modelId="{F684366D-D09F-42AC-B4F3-EB37A609D3B2}" type="pres">
      <dgm:prSet presAssocID="{B0339BB4-37D8-4558-A76B-03B108B4D3A3}" presName="parentText" presStyleLbl="node1" presStyleIdx="2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F93A31-2DAA-4CCB-A19C-827646ED334D}" type="pres">
      <dgm:prSet presAssocID="{D5844A74-031F-4AD2-85F3-8FA215246B47}" presName="spacer" presStyleCnt="0"/>
      <dgm:spPr/>
    </dgm:pt>
    <dgm:pt modelId="{50A45471-B42A-4BA1-BE12-375A2B2D1460}" type="pres">
      <dgm:prSet presAssocID="{EB363005-792A-4388-A2F4-7E78D0603ECD}" presName="parentText" presStyleLbl="node1" presStyleIdx="3" presStyleCnt="11" custLinFactNeighborX="0" custLinFactNeighborY="-508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61CEB3-A597-4A70-ADE7-167EE8B57942}" type="pres">
      <dgm:prSet presAssocID="{C8CBD1D1-A7B8-42E7-9BC5-B8AE4B15FB53}" presName="spacer" presStyleCnt="0"/>
      <dgm:spPr/>
    </dgm:pt>
    <dgm:pt modelId="{FF3666B3-E5D3-46BA-930E-97B7AD9F05C4}" type="pres">
      <dgm:prSet presAssocID="{4DB3A3AF-BABA-4A8C-9BBA-FADFF42AACA4}" presName="parentText" presStyleLbl="node1" presStyleIdx="4" presStyleCnt="11" custLinFactNeighborX="0" custLinFactNeighborY="-508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7D090E-E0FB-484D-AF5E-1E7C17ABAB87}" type="pres">
      <dgm:prSet presAssocID="{C4089D70-5C9E-4DE1-B5C2-B2EF071313EA}" presName="spacer" presStyleCnt="0"/>
      <dgm:spPr/>
    </dgm:pt>
    <dgm:pt modelId="{92A3D706-06BD-42DE-B421-C7C867B9FD31}" type="pres">
      <dgm:prSet presAssocID="{8DEED3AC-8E3D-43B3-AA8A-EB694E9A5DA8}" presName="parentText" presStyleLbl="node1" presStyleIdx="5" presStyleCnt="11" custLinFactNeighborX="0" custLinFactNeighborY="-508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58EBC8-DD93-4CF3-BA58-B58DE263F01C}" type="pres">
      <dgm:prSet presAssocID="{C69B5205-9064-4ACB-957F-472B392489D2}" presName="spacer" presStyleCnt="0"/>
      <dgm:spPr/>
    </dgm:pt>
    <dgm:pt modelId="{E90E9D3B-E5E8-4455-9CB9-190E05DB3876}" type="pres">
      <dgm:prSet presAssocID="{3194E752-ECC1-405F-B7CB-4A78161B260A}" presName="parentText" presStyleLbl="node1" presStyleIdx="6" presStyleCnt="11" custLinFactNeighborX="0" custLinFactNeighborY="-508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4C6FA9-3C58-4070-9905-C551DB0F813E}" type="pres">
      <dgm:prSet presAssocID="{105338DA-F6AE-468E-AA25-24B71D9E34DB}" presName="spacer" presStyleCnt="0"/>
      <dgm:spPr/>
    </dgm:pt>
    <dgm:pt modelId="{54A484B0-CFC9-44B1-9DDD-EFC769FB4D10}" type="pres">
      <dgm:prSet presAssocID="{DB0523DF-14F5-44C7-8A27-86001B160066}" presName="parentText" presStyleLbl="node1" presStyleIdx="7" presStyleCnt="11" custLinFactNeighborX="0" custLinFactNeighborY="-508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235359-545D-47E8-B099-A7658A18C5E5}" type="pres">
      <dgm:prSet presAssocID="{7294F7DF-33DA-445D-B2C7-8D89B0D48474}" presName="spacer" presStyleCnt="0"/>
      <dgm:spPr/>
    </dgm:pt>
    <dgm:pt modelId="{2B20574A-294E-4558-9BF9-58FEF58EA2D7}" type="pres">
      <dgm:prSet presAssocID="{45873DB7-DEF8-4696-AA40-9FEF9A1BA9BB}" presName="parentText" presStyleLbl="node1" presStyleIdx="8" presStyleCnt="11" custLinFactNeighborX="0" custLinFactNeighborY="-508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D55454-6ABF-4DFB-9A3E-1211E70B87C3}" type="pres">
      <dgm:prSet presAssocID="{C6DDC6D0-99BD-4462-9FF8-2D2FBCCC6D55}" presName="spacer" presStyleCnt="0"/>
      <dgm:spPr/>
    </dgm:pt>
    <dgm:pt modelId="{FB62F050-0406-46F1-8204-F5448B6E0D4B}" type="pres">
      <dgm:prSet presAssocID="{17CC8B3F-23BA-40D8-8022-BF4F0FC7E6C1}" presName="parentText" presStyleLbl="node1" presStyleIdx="9" presStyleCnt="11" custLinFactNeighborX="0" custLinFactNeighborY="-508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A5E46C-60C9-4741-B784-5E6E85E30623}" type="pres">
      <dgm:prSet presAssocID="{97BDD36D-6A79-411D-836D-1796F2A0B130}" presName="spacer" presStyleCnt="0"/>
      <dgm:spPr/>
    </dgm:pt>
    <dgm:pt modelId="{AE373E74-B5F2-458E-8C2C-988368CEEA2F}" type="pres">
      <dgm:prSet presAssocID="{EB3C47AA-3DE5-4923-A25A-FF55E864A1C9}" presName="parentText" presStyleLbl="node1" presStyleIdx="10" presStyleCnt="11" custLinFactNeighborX="0" custLinFactNeighborY="-508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2543B2-C034-413F-8947-F50857F6AFC2}" type="presOf" srcId="{B0339BB4-37D8-4558-A76B-03B108B4D3A3}" destId="{F684366D-D09F-42AC-B4F3-EB37A609D3B2}" srcOrd="0" destOrd="0" presId="urn:microsoft.com/office/officeart/2005/8/layout/vList2"/>
    <dgm:cxn modelId="{2E50DD15-904B-42F7-BCA1-DAA0FA711214}" srcId="{1A0F1E89-8449-4DC0-8307-57A6AC77283E}" destId="{3194E752-ECC1-405F-B7CB-4A78161B260A}" srcOrd="6" destOrd="0" parTransId="{B93D8645-CC62-4C6B-8FD8-6AFCAC0B474F}" sibTransId="{105338DA-F6AE-468E-AA25-24B71D9E34DB}"/>
    <dgm:cxn modelId="{1AB88A6E-D32A-4BE1-9FD6-7C0F0383E3A0}" srcId="{1A0F1E89-8449-4DC0-8307-57A6AC77283E}" destId="{DB0523DF-14F5-44C7-8A27-86001B160066}" srcOrd="7" destOrd="0" parTransId="{F625B989-4FDC-4A28-9BD8-F5D2F307D801}" sibTransId="{7294F7DF-33DA-445D-B2C7-8D89B0D48474}"/>
    <dgm:cxn modelId="{8DCAA6CE-6EDA-4795-B2C1-8762931C32B2}" type="presOf" srcId="{4DB3A3AF-BABA-4A8C-9BBA-FADFF42AACA4}" destId="{FF3666B3-E5D3-46BA-930E-97B7AD9F05C4}" srcOrd="0" destOrd="0" presId="urn:microsoft.com/office/officeart/2005/8/layout/vList2"/>
    <dgm:cxn modelId="{25BA101E-1168-40EC-98CC-DEC7CCC88D24}" srcId="{1A0F1E89-8449-4DC0-8307-57A6AC77283E}" destId="{45873DB7-DEF8-4696-AA40-9FEF9A1BA9BB}" srcOrd="8" destOrd="0" parTransId="{8D268185-84B4-49D6-86FC-13AD2AD46F69}" sibTransId="{C6DDC6D0-99BD-4462-9FF8-2D2FBCCC6D55}"/>
    <dgm:cxn modelId="{4E616F10-2E7A-45A1-9EC3-9CE3CFB7CAEF}" srcId="{1A0F1E89-8449-4DC0-8307-57A6AC77283E}" destId="{17CC8B3F-23BA-40D8-8022-BF4F0FC7E6C1}" srcOrd="9" destOrd="0" parTransId="{5DE0A79C-9B5E-4AE0-90E0-E890A5CD3E32}" sibTransId="{97BDD36D-6A79-411D-836D-1796F2A0B130}"/>
    <dgm:cxn modelId="{C46932F7-93D3-48D8-B083-2B442000B82C}" type="presOf" srcId="{C171DAC7-2F19-4CC1-8BD9-90ED76E7FE3E}" destId="{B7D5DC09-DB32-4A8F-98A1-0CEAF5EF1861}" srcOrd="0" destOrd="0" presId="urn:microsoft.com/office/officeart/2005/8/layout/vList2"/>
    <dgm:cxn modelId="{D097A051-F783-4D7B-8AFF-46B13D037590}" type="presOf" srcId="{30AE2635-9AE8-4695-ADAF-CF694CD034DF}" destId="{A3CAC89B-4BE1-4D5C-9B17-9ACCA9BBA770}" srcOrd="0" destOrd="0" presId="urn:microsoft.com/office/officeart/2005/8/layout/vList2"/>
    <dgm:cxn modelId="{69CE3966-ED83-4003-89EE-537E0A91CF88}" srcId="{1A0F1E89-8449-4DC0-8307-57A6AC77283E}" destId="{30AE2635-9AE8-4695-ADAF-CF694CD034DF}" srcOrd="0" destOrd="0" parTransId="{67DB189F-340D-44C1-8195-EB92CA122CA6}" sibTransId="{3B92370C-DAE9-43EE-94E2-8C2F40BFE818}"/>
    <dgm:cxn modelId="{4CD6C358-AE3F-462F-B01F-AC9E222A716D}" srcId="{1A0F1E89-8449-4DC0-8307-57A6AC77283E}" destId="{4DB3A3AF-BABA-4A8C-9BBA-FADFF42AACA4}" srcOrd="4" destOrd="0" parTransId="{7872F142-8855-4711-BC0F-4FCEF9F72957}" sibTransId="{C4089D70-5C9E-4DE1-B5C2-B2EF071313EA}"/>
    <dgm:cxn modelId="{0F18CD05-0DCB-47A5-A86E-01FBEDE78444}" type="presOf" srcId="{45873DB7-DEF8-4696-AA40-9FEF9A1BA9BB}" destId="{2B20574A-294E-4558-9BF9-58FEF58EA2D7}" srcOrd="0" destOrd="0" presId="urn:microsoft.com/office/officeart/2005/8/layout/vList2"/>
    <dgm:cxn modelId="{97CA37A4-CA5A-4D9E-AF67-7395ED3DA5A5}" type="presOf" srcId="{DB0523DF-14F5-44C7-8A27-86001B160066}" destId="{54A484B0-CFC9-44B1-9DDD-EFC769FB4D10}" srcOrd="0" destOrd="0" presId="urn:microsoft.com/office/officeart/2005/8/layout/vList2"/>
    <dgm:cxn modelId="{36DC639A-76B4-4CDE-B586-48AAEA4DB507}" srcId="{1A0F1E89-8449-4DC0-8307-57A6AC77283E}" destId="{8DEED3AC-8E3D-43B3-AA8A-EB694E9A5DA8}" srcOrd="5" destOrd="0" parTransId="{AB0FB9DE-C053-48A4-BE8B-1614E6D03B1E}" sibTransId="{C69B5205-9064-4ACB-957F-472B392489D2}"/>
    <dgm:cxn modelId="{7A09AE11-5EB2-4144-B60B-6490C193C650}" type="presOf" srcId="{1A0F1E89-8449-4DC0-8307-57A6AC77283E}" destId="{5B17852D-6E67-410E-8254-804BFA4FFB8F}" srcOrd="0" destOrd="0" presId="urn:microsoft.com/office/officeart/2005/8/layout/vList2"/>
    <dgm:cxn modelId="{6D1048A6-1733-493E-9444-0BEE9334A220}" srcId="{1A0F1E89-8449-4DC0-8307-57A6AC77283E}" destId="{B0339BB4-37D8-4558-A76B-03B108B4D3A3}" srcOrd="2" destOrd="0" parTransId="{ECF188B7-D816-4688-86AA-C7775EF87F9D}" sibTransId="{D5844A74-031F-4AD2-85F3-8FA215246B47}"/>
    <dgm:cxn modelId="{90179F38-CE3A-4F2C-B4E8-5C24575F448A}" srcId="{1A0F1E89-8449-4DC0-8307-57A6AC77283E}" destId="{EB363005-792A-4388-A2F4-7E78D0603ECD}" srcOrd="3" destOrd="0" parTransId="{8BCF2383-64D0-4A1D-A51A-56BEE0CA5349}" sibTransId="{C8CBD1D1-A7B8-42E7-9BC5-B8AE4B15FB53}"/>
    <dgm:cxn modelId="{D4C6B4E2-66AA-4BFE-857A-8981E0CA528C}" srcId="{1A0F1E89-8449-4DC0-8307-57A6AC77283E}" destId="{EB3C47AA-3DE5-4923-A25A-FF55E864A1C9}" srcOrd="10" destOrd="0" parTransId="{95EB4423-0DB0-4F14-9437-E2E21D8B610E}" sibTransId="{0D8F4277-AD8E-4C3A-8F9D-38B923C02FAB}"/>
    <dgm:cxn modelId="{E9576B89-5163-493D-B572-05C57BAB528F}" type="presOf" srcId="{3194E752-ECC1-405F-B7CB-4A78161B260A}" destId="{E90E9D3B-E5E8-4455-9CB9-190E05DB3876}" srcOrd="0" destOrd="0" presId="urn:microsoft.com/office/officeart/2005/8/layout/vList2"/>
    <dgm:cxn modelId="{005A619D-7929-436D-9BAD-DAE707580EE0}" type="presOf" srcId="{EB3C47AA-3DE5-4923-A25A-FF55E864A1C9}" destId="{AE373E74-B5F2-458E-8C2C-988368CEEA2F}" srcOrd="0" destOrd="0" presId="urn:microsoft.com/office/officeart/2005/8/layout/vList2"/>
    <dgm:cxn modelId="{B2454723-2A1E-41BA-A79B-42EB1530479C}" type="presOf" srcId="{EB363005-792A-4388-A2F4-7E78D0603ECD}" destId="{50A45471-B42A-4BA1-BE12-375A2B2D1460}" srcOrd="0" destOrd="0" presId="urn:microsoft.com/office/officeart/2005/8/layout/vList2"/>
    <dgm:cxn modelId="{026A6996-AE5F-4CA6-A212-1DF5F3FF8447}" srcId="{1A0F1E89-8449-4DC0-8307-57A6AC77283E}" destId="{C171DAC7-2F19-4CC1-8BD9-90ED76E7FE3E}" srcOrd="1" destOrd="0" parTransId="{E8DD7866-08A7-4683-A28A-143BD4E0D6E1}" sibTransId="{A1003C94-9F45-465B-ABEA-165788D0F34D}"/>
    <dgm:cxn modelId="{94A40B61-755A-4D8D-A5ED-2A24677353CB}" type="presOf" srcId="{17CC8B3F-23BA-40D8-8022-BF4F0FC7E6C1}" destId="{FB62F050-0406-46F1-8204-F5448B6E0D4B}" srcOrd="0" destOrd="0" presId="urn:microsoft.com/office/officeart/2005/8/layout/vList2"/>
    <dgm:cxn modelId="{20D93E4E-93CB-45DC-B7BE-FD117FE8874B}" type="presOf" srcId="{8DEED3AC-8E3D-43B3-AA8A-EB694E9A5DA8}" destId="{92A3D706-06BD-42DE-B421-C7C867B9FD31}" srcOrd="0" destOrd="0" presId="urn:microsoft.com/office/officeart/2005/8/layout/vList2"/>
    <dgm:cxn modelId="{9ECDD9F8-C58C-42A8-BF48-BDBA1AB04991}" type="presParOf" srcId="{5B17852D-6E67-410E-8254-804BFA4FFB8F}" destId="{A3CAC89B-4BE1-4D5C-9B17-9ACCA9BBA770}" srcOrd="0" destOrd="0" presId="urn:microsoft.com/office/officeart/2005/8/layout/vList2"/>
    <dgm:cxn modelId="{2ABAD954-3CA8-4ECB-A45F-EFB778ED828D}" type="presParOf" srcId="{5B17852D-6E67-410E-8254-804BFA4FFB8F}" destId="{C0854CDD-62B5-4167-AB3B-2A30001087F6}" srcOrd="1" destOrd="0" presId="urn:microsoft.com/office/officeart/2005/8/layout/vList2"/>
    <dgm:cxn modelId="{8A165D5E-249B-453D-9621-4243A5D5022F}" type="presParOf" srcId="{5B17852D-6E67-410E-8254-804BFA4FFB8F}" destId="{B7D5DC09-DB32-4A8F-98A1-0CEAF5EF1861}" srcOrd="2" destOrd="0" presId="urn:microsoft.com/office/officeart/2005/8/layout/vList2"/>
    <dgm:cxn modelId="{C2E176C9-9FC1-4DC7-98D8-4107C92F0750}" type="presParOf" srcId="{5B17852D-6E67-410E-8254-804BFA4FFB8F}" destId="{5E19FD9E-A7EA-497A-85D4-2A23C4DFC762}" srcOrd="3" destOrd="0" presId="urn:microsoft.com/office/officeart/2005/8/layout/vList2"/>
    <dgm:cxn modelId="{2075AA3D-D395-4FE6-84BF-AB676C494335}" type="presParOf" srcId="{5B17852D-6E67-410E-8254-804BFA4FFB8F}" destId="{F684366D-D09F-42AC-B4F3-EB37A609D3B2}" srcOrd="4" destOrd="0" presId="urn:microsoft.com/office/officeart/2005/8/layout/vList2"/>
    <dgm:cxn modelId="{809E66E6-E9B7-43D5-B57E-1FBD1FB8A4E5}" type="presParOf" srcId="{5B17852D-6E67-410E-8254-804BFA4FFB8F}" destId="{6FF93A31-2DAA-4CCB-A19C-827646ED334D}" srcOrd="5" destOrd="0" presId="urn:microsoft.com/office/officeart/2005/8/layout/vList2"/>
    <dgm:cxn modelId="{45ACD71F-3B3E-437C-8B86-315C049F4BF0}" type="presParOf" srcId="{5B17852D-6E67-410E-8254-804BFA4FFB8F}" destId="{50A45471-B42A-4BA1-BE12-375A2B2D1460}" srcOrd="6" destOrd="0" presId="urn:microsoft.com/office/officeart/2005/8/layout/vList2"/>
    <dgm:cxn modelId="{4CD91037-2DD9-469B-9E2B-E615B9934C6F}" type="presParOf" srcId="{5B17852D-6E67-410E-8254-804BFA4FFB8F}" destId="{C161CEB3-A597-4A70-ADE7-167EE8B57942}" srcOrd="7" destOrd="0" presId="urn:microsoft.com/office/officeart/2005/8/layout/vList2"/>
    <dgm:cxn modelId="{DC11FCE3-FB08-4EF1-A5A1-696DE8B94041}" type="presParOf" srcId="{5B17852D-6E67-410E-8254-804BFA4FFB8F}" destId="{FF3666B3-E5D3-46BA-930E-97B7AD9F05C4}" srcOrd="8" destOrd="0" presId="urn:microsoft.com/office/officeart/2005/8/layout/vList2"/>
    <dgm:cxn modelId="{F13654D8-E6C7-4A1B-A35D-F9066EB55843}" type="presParOf" srcId="{5B17852D-6E67-410E-8254-804BFA4FFB8F}" destId="{0A7D090E-E0FB-484D-AF5E-1E7C17ABAB87}" srcOrd="9" destOrd="0" presId="urn:microsoft.com/office/officeart/2005/8/layout/vList2"/>
    <dgm:cxn modelId="{07C99D14-1894-41B4-9DDB-FAF8E9A264F5}" type="presParOf" srcId="{5B17852D-6E67-410E-8254-804BFA4FFB8F}" destId="{92A3D706-06BD-42DE-B421-C7C867B9FD31}" srcOrd="10" destOrd="0" presId="urn:microsoft.com/office/officeart/2005/8/layout/vList2"/>
    <dgm:cxn modelId="{02E5667B-8BBF-4B52-A68D-99F79118F430}" type="presParOf" srcId="{5B17852D-6E67-410E-8254-804BFA4FFB8F}" destId="{4058EBC8-DD93-4CF3-BA58-B58DE263F01C}" srcOrd="11" destOrd="0" presId="urn:microsoft.com/office/officeart/2005/8/layout/vList2"/>
    <dgm:cxn modelId="{A1D63BC9-A8C9-4DD9-B3E3-892F1450C2FE}" type="presParOf" srcId="{5B17852D-6E67-410E-8254-804BFA4FFB8F}" destId="{E90E9D3B-E5E8-4455-9CB9-190E05DB3876}" srcOrd="12" destOrd="0" presId="urn:microsoft.com/office/officeart/2005/8/layout/vList2"/>
    <dgm:cxn modelId="{B4279D35-F31C-478D-B7BF-52497CB78CF4}" type="presParOf" srcId="{5B17852D-6E67-410E-8254-804BFA4FFB8F}" destId="{E44C6FA9-3C58-4070-9905-C551DB0F813E}" srcOrd="13" destOrd="0" presId="urn:microsoft.com/office/officeart/2005/8/layout/vList2"/>
    <dgm:cxn modelId="{1597AD34-D1BF-4CA0-932C-3CD7B463CAA6}" type="presParOf" srcId="{5B17852D-6E67-410E-8254-804BFA4FFB8F}" destId="{54A484B0-CFC9-44B1-9DDD-EFC769FB4D10}" srcOrd="14" destOrd="0" presId="urn:microsoft.com/office/officeart/2005/8/layout/vList2"/>
    <dgm:cxn modelId="{FFA39970-41AC-4446-8BEF-9DA792673142}" type="presParOf" srcId="{5B17852D-6E67-410E-8254-804BFA4FFB8F}" destId="{2B235359-545D-47E8-B099-A7658A18C5E5}" srcOrd="15" destOrd="0" presId="urn:microsoft.com/office/officeart/2005/8/layout/vList2"/>
    <dgm:cxn modelId="{AEA42BB8-9AEB-4B02-8E42-3C8D14385137}" type="presParOf" srcId="{5B17852D-6E67-410E-8254-804BFA4FFB8F}" destId="{2B20574A-294E-4558-9BF9-58FEF58EA2D7}" srcOrd="16" destOrd="0" presId="urn:microsoft.com/office/officeart/2005/8/layout/vList2"/>
    <dgm:cxn modelId="{0F64245E-9731-4F69-ACC2-7A5303D6FC21}" type="presParOf" srcId="{5B17852D-6E67-410E-8254-804BFA4FFB8F}" destId="{F0D55454-6ABF-4DFB-9A3E-1211E70B87C3}" srcOrd="17" destOrd="0" presId="urn:microsoft.com/office/officeart/2005/8/layout/vList2"/>
    <dgm:cxn modelId="{9039A294-6C85-4FA5-8771-1919BB1F0F28}" type="presParOf" srcId="{5B17852D-6E67-410E-8254-804BFA4FFB8F}" destId="{FB62F050-0406-46F1-8204-F5448B6E0D4B}" srcOrd="18" destOrd="0" presId="urn:microsoft.com/office/officeart/2005/8/layout/vList2"/>
    <dgm:cxn modelId="{4F1DC21D-ED9C-4450-BDDC-BA350B5045E4}" type="presParOf" srcId="{5B17852D-6E67-410E-8254-804BFA4FFB8F}" destId="{C2A5E46C-60C9-4741-B784-5E6E85E30623}" srcOrd="19" destOrd="0" presId="urn:microsoft.com/office/officeart/2005/8/layout/vList2"/>
    <dgm:cxn modelId="{991A6B89-F2CE-4C40-97AE-4505FC4D0BFC}" type="presParOf" srcId="{5B17852D-6E67-410E-8254-804BFA4FFB8F}" destId="{AE373E74-B5F2-458E-8C2C-988368CEEA2F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CAC89B-4BE1-4D5C-9B17-9ACCA9BBA770}">
      <dsp:nvSpPr>
        <dsp:cNvPr id="0" name=""/>
        <dsp:cNvSpPr/>
      </dsp:nvSpPr>
      <dsp:spPr>
        <a:xfrm>
          <a:off x="0" y="28522"/>
          <a:ext cx="5197519" cy="43173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Memberships</a:t>
          </a:r>
        </a:p>
      </dsp:txBody>
      <dsp:txXfrm>
        <a:off x="21075" y="49597"/>
        <a:ext cx="5155369" cy="389580"/>
      </dsp:txXfrm>
    </dsp:sp>
    <dsp:sp modelId="{B7D5DC09-DB32-4A8F-98A1-0CEAF5EF1861}">
      <dsp:nvSpPr>
        <dsp:cNvPr id="0" name=""/>
        <dsp:cNvSpPr/>
      </dsp:nvSpPr>
      <dsp:spPr>
        <a:xfrm>
          <a:off x="0" y="512092"/>
          <a:ext cx="5197519" cy="43173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Approval of Agenda</a:t>
          </a:r>
        </a:p>
      </dsp:txBody>
      <dsp:txXfrm>
        <a:off x="21075" y="533167"/>
        <a:ext cx="5155369" cy="389580"/>
      </dsp:txXfrm>
    </dsp:sp>
    <dsp:sp modelId="{F684366D-D09F-42AC-B4F3-EB37A609D3B2}">
      <dsp:nvSpPr>
        <dsp:cNvPr id="0" name=""/>
        <dsp:cNvSpPr/>
      </dsp:nvSpPr>
      <dsp:spPr>
        <a:xfrm>
          <a:off x="0" y="995662"/>
          <a:ext cx="5197519" cy="43173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8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Approval of  Minutes –  (Aug 2021)</a:t>
          </a:r>
        </a:p>
      </dsp:txBody>
      <dsp:txXfrm>
        <a:off x="21075" y="1016737"/>
        <a:ext cx="5155369" cy="389580"/>
      </dsp:txXfrm>
    </dsp:sp>
    <dsp:sp modelId="{50A45471-B42A-4BA1-BE12-375A2B2D1460}">
      <dsp:nvSpPr>
        <dsp:cNvPr id="0" name=""/>
        <dsp:cNvSpPr/>
      </dsp:nvSpPr>
      <dsp:spPr>
        <a:xfrm>
          <a:off x="0" y="1452855"/>
          <a:ext cx="5197519" cy="43173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2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President’s Report</a:t>
          </a:r>
        </a:p>
      </dsp:txBody>
      <dsp:txXfrm>
        <a:off x="21075" y="1473930"/>
        <a:ext cx="5155369" cy="389580"/>
      </dsp:txXfrm>
    </dsp:sp>
    <dsp:sp modelId="{FF3666B3-E5D3-46BA-930E-97B7AD9F05C4}">
      <dsp:nvSpPr>
        <dsp:cNvPr id="0" name=""/>
        <dsp:cNvSpPr/>
      </dsp:nvSpPr>
      <dsp:spPr>
        <a:xfrm>
          <a:off x="0" y="1936425"/>
          <a:ext cx="5197519" cy="43173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6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Financials</a:t>
          </a:r>
        </a:p>
      </dsp:txBody>
      <dsp:txXfrm>
        <a:off x="21075" y="1957500"/>
        <a:ext cx="5155369" cy="389580"/>
      </dsp:txXfrm>
    </dsp:sp>
    <dsp:sp modelId="{92A3D706-06BD-42DE-B421-C7C867B9FD31}">
      <dsp:nvSpPr>
        <dsp:cNvPr id="0" name=""/>
        <dsp:cNvSpPr/>
      </dsp:nvSpPr>
      <dsp:spPr>
        <a:xfrm>
          <a:off x="0" y="2419995"/>
          <a:ext cx="5197519" cy="43173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Elections</a:t>
          </a:r>
        </a:p>
      </dsp:txBody>
      <dsp:txXfrm>
        <a:off x="21075" y="2441070"/>
        <a:ext cx="5155369" cy="389580"/>
      </dsp:txXfrm>
    </dsp:sp>
    <dsp:sp modelId="{E90E9D3B-E5E8-4455-9CB9-190E05DB3876}">
      <dsp:nvSpPr>
        <dsp:cNvPr id="0" name=""/>
        <dsp:cNvSpPr/>
      </dsp:nvSpPr>
      <dsp:spPr>
        <a:xfrm>
          <a:off x="0" y="2903565"/>
          <a:ext cx="5197519" cy="43173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4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Bylaw Amendment</a:t>
          </a:r>
        </a:p>
      </dsp:txBody>
      <dsp:txXfrm>
        <a:off x="21075" y="2924640"/>
        <a:ext cx="5155369" cy="389580"/>
      </dsp:txXfrm>
    </dsp:sp>
    <dsp:sp modelId="{54A484B0-CFC9-44B1-9DDD-EFC769FB4D10}">
      <dsp:nvSpPr>
        <dsp:cNvPr id="0" name=""/>
        <dsp:cNvSpPr/>
      </dsp:nvSpPr>
      <dsp:spPr>
        <a:xfrm>
          <a:off x="0" y="3387135"/>
          <a:ext cx="5197519" cy="43173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8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Q &amp; A</a:t>
          </a:r>
        </a:p>
      </dsp:txBody>
      <dsp:txXfrm>
        <a:off x="21075" y="3408210"/>
        <a:ext cx="5155369" cy="389580"/>
      </dsp:txXfrm>
    </dsp:sp>
    <dsp:sp modelId="{2B20574A-294E-4558-9BF9-58FEF58EA2D7}">
      <dsp:nvSpPr>
        <dsp:cNvPr id="0" name=""/>
        <dsp:cNvSpPr/>
      </dsp:nvSpPr>
      <dsp:spPr>
        <a:xfrm>
          <a:off x="0" y="3870705"/>
          <a:ext cx="5197519" cy="43173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2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Adjournment</a:t>
          </a:r>
        </a:p>
      </dsp:txBody>
      <dsp:txXfrm>
        <a:off x="21075" y="3891780"/>
        <a:ext cx="5155369" cy="389580"/>
      </dsp:txXfrm>
    </dsp:sp>
    <dsp:sp modelId="{FB62F050-0406-46F1-8204-F5448B6E0D4B}">
      <dsp:nvSpPr>
        <dsp:cNvPr id="0" name=""/>
        <dsp:cNvSpPr/>
      </dsp:nvSpPr>
      <dsp:spPr>
        <a:xfrm>
          <a:off x="0" y="4354275"/>
          <a:ext cx="5197519" cy="43173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6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Draw</a:t>
          </a:r>
        </a:p>
      </dsp:txBody>
      <dsp:txXfrm>
        <a:off x="21075" y="4375350"/>
        <a:ext cx="5155369" cy="389580"/>
      </dsp:txXfrm>
    </dsp:sp>
    <dsp:sp modelId="{AE373E74-B5F2-458E-8C2C-988368CEEA2F}">
      <dsp:nvSpPr>
        <dsp:cNvPr id="0" name=""/>
        <dsp:cNvSpPr/>
      </dsp:nvSpPr>
      <dsp:spPr>
        <a:xfrm>
          <a:off x="0" y="4837845"/>
          <a:ext cx="5197519" cy="43173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Presentations</a:t>
          </a:r>
        </a:p>
      </dsp:txBody>
      <dsp:txXfrm>
        <a:off x="21075" y="4858920"/>
        <a:ext cx="5155369" cy="389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99C18-009B-49F7-BC36-4D6835A26EB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1C723-68EF-4E79-B0E8-7D4DE597F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77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many factors that influence water levels; such as land use impacts in the Sturgeon River drainage basin, precipitation, groundwater recharge + use and evaporation. Historical water levels showcase the cyclical trends of water levels. </a:t>
            </a:r>
          </a:p>
          <a:p>
            <a:endParaRPr lang="en-US" dirty="0"/>
          </a:p>
          <a:p>
            <a:r>
              <a:rPr lang="en-US" dirty="0"/>
              <a:t>In 1951 a weir was installed at the outlet of Lac Ste. Anne to the </a:t>
            </a:r>
            <a:r>
              <a:rPr lang="en-US"/>
              <a:t>Sturgeon River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21C723-68EF-4E79-B0E8-7D4DE597F7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7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75AF61B-2CD4-4F76-BDE1-85D43AA8B18D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A09AA61-6CC7-4B6B-B893-4787B9BE36C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653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AF61B-2CD4-4F76-BDE1-85D43AA8B18D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AA61-6CC7-4B6B-B893-4787B9BE3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82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AF61B-2CD4-4F76-BDE1-85D43AA8B18D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AA61-6CC7-4B6B-B893-4787B9BE3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41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AF61B-2CD4-4F76-BDE1-85D43AA8B18D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AA61-6CC7-4B6B-B893-4787B9BE3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5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AF61B-2CD4-4F76-BDE1-85D43AA8B18D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AA61-6CC7-4B6B-B893-4787B9BE36C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176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AF61B-2CD4-4F76-BDE1-85D43AA8B18D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AA61-6CC7-4B6B-B893-4787B9BE3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1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AF61B-2CD4-4F76-BDE1-85D43AA8B18D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AA61-6CC7-4B6B-B893-4787B9BE3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35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AF61B-2CD4-4F76-BDE1-85D43AA8B18D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AA61-6CC7-4B6B-B893-4787B9BE3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0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AF61B-2CD4-4F76-BDE1-85D43AA8B18D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AA61-6CC7-4B6B-B893-4787B9BE3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61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AF61B-2CD4-4F76-BDE1-85D43AA8B18D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AA61-6CC7-4B6B-B893-4787B9BE3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53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AF61B-2CD4-4F76-BDE1-85D43AA8B18D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9AA61-6CC7-4B6B-B893-4787B9BE3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05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75AF61B-2CD4-4F76-BDE1-85D43AA8B18D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A09AA61-6CC7-4B6B-B893-4787B9BE3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3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EA690AB-15F5-486A-A82D-4F25AEC593F7}"/>
              </a:ext>
            </a:extLst>
          </p:cNvPr>
          <p:cNvSpPr/>
          <p:nvPr/>
        </p:nvSpPr>
        <p:spPr>
          <a:xfrm>
            <a:off x="9679999" y="5827702"/>
            <a:ext cx="2153524" cy="68173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138D1AC1-9100-4FEE-8636-4823C12FB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99" y="378150"/>
            <a:ext cx="1962424" cy="1886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BDC0CB-753C-4074-9266-B223FA83DF7C}"/>
              </a:ext>
            </a:extLst>
          </p:cNvPr>
          <p:cNvSpPr txBox="1"/>
          <p:nvPr/>
        </p:nvSpPr>
        <p:spPr>
          <a:xfrm>
            <a:off x="9167112" y="4976365"/>
            <a:ext cx="3179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LILSA</a:t>
            </a:r>
            <a:r>
              <a:rPr lang="en-US" sz="2800" b="1" dirty="0">
                <a:solidFill>
                  <a:schemeClr val="bg1"/>
                </a:solidFill>
                <a:cs typeface="Calibri" panose="020F0502020204030204" pitchFamily="34" charset="0"/>
              </a:rPr>
              <a:t>.CA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16" descr="Computer Icons Instagram Logo Sticker - logo png download - 1032 ...">
            <a:extLst>
              <a:ext uri="{FF2B5EF4-FFF2-40B4-BE49-F238E27FC236}">
                <a16:creationId xmlns:a16="http://schemas.microsoft.com/office/drawing/2014/main" id="{1895B750-6032-406A-BADA-0F448C011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999" y="5849231"/>
            <a:ext cx="681739" cy="68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facebook logo png - Clip Art Library">
            <a:extLst>
              <a:ext uri="{FF2B5EF4-FFF2-40B4-BE49-F238E27FC236}">
                <a16:creationId xmlns:a16="http://schemas.microsoft.com/office/drawing/2014/main" id="{108FB065-55A8-4AF0-9166-36A0E965A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563" y="5962784"/>
            <a:ext cx="454634" cy="45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Free Bird Logo Vector.png, Download Free Bird Logo Vector.png png ...">
            <a:extLst>
              <a:ext uri="{FF2B5EF4-FFF2-40B4-BE49-F238E27FC236}">
                <a16:creationId xmlns:a16="http://schemas.microsoft.com/office/drawing/2014/main" id="{38641B67-CFF9-4343-B10B-54B583586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022" y="5900349"/>
            <a:ext cx="579501" cy="57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B80733-910F-4668-964A-6D52D4262630}"/>
              </a:ext>
            </a:extLst>
          </p:cNvPr>
          <p:cNvSpPr txBox="1"/>
          <p:nvPr/>
        </p:nvSpPr>
        <p:spPr>
          <a:xfrm>
            <a:off x="9167112" y="5525144"/>
            <a:ext cx="3179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Stay Connected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F24890-CDEA-47D4-8B25-4EBD10189410}"/>
              </a:ext>
            </a:extLst>
          </p:cNvPr>
          <p:cNvSpPr txBox="1"/>
          <p:nvPr/>
        </p:nvSpPr>
        <p:spPr>
          <a:xfrm>
            <a:off x="1858290" y="636137"/>
            <a:ext cx="84754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LILSA AGM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Aug 20</a:t>
            </a:r>
            <a:r>
              <a:rPr lang="en-US" sz="2800" b="1" baseline="30000" dirty="0">
                <a:solidFill>
                  <a:schemeClr val="bg1"/>
                </a:solidFill>
              </a:rPr>
              <a:t>th</a:t>
            </a:r>
            <a:r>
              <a:rPr lang="en-US" sz="2800" b="1" dirty="0">
                <a:solidFill>
                  <a:schemeClr val="bg1"/>
                </a:solidFill>
              </a:rPr>
              <a:t>, 2022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Alberta Beach Agliplex</a:t>
            </a:r>
          </a:p>
          <a:p>
            <a:pPr algn="ctr"/>
            <a:endParaRPr lang="en-US" sz="28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74144F1-6015-49EC-B922-6F0501789E7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764" y="2264363"/>
            <a:ext cx="4558471" cy="341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136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EEE2D12E-4CFD-42DC-A474-4B8D47CFCF8F">
            <a:extLst>
              <a:ext uri="{FF2B5EF4-FFF2-40B4-BE49-F238E27FC236}">
                <a16:creationId xmlns:a16="http://schemas.microsoft.com/office/drawing/2014/main" id="{4962354E-FE22-4CAD-8C4A-BD28E3413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0" r="13638" b="-1"/>
          <a:stretch/>
        </p:blipFill>
        <p:spPr bwMode="auto">
          <a:xfrm>
            <a:off x="20" y="638177"/>
            <a:ext cx="3017500" cy="55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2A09ECAE-E528-4C4C-A544-03E274DAAFCB">
            <a:extLst>
              <a:ext uri="{FF2B5EF4-FFF2-40B4-BE49-F238E27FC236}">
                <a16:creationId xmlns:a16="http://schemas.microsoft.com/office/drawing/2014/main" id="{AFDE1CE2-7E42-4400-8131-8A1C09EC8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" r="12741" b="-3"/>
          <a:stretch/>
        </p:blipFill>
        <p:spPr bwMode="auto">
          <a:xfrm>
            <a:off x="3171272" y="638179"/>
            <a:ext cx="5849456" cy="55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42BC712C-934F-475B-B87B-09BB1264167A">
            <a:extLst>
              <a:ext uri="{FF2B5EF4-FFF2-40B4-BE49-F238E27FC236}">
                <a16:creationId xmlns:a16="http://schemas.microsoft.com/office/drawing/2014/main" id="{755119B8-23DE-4AFD-8D61-2FE5845D1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7" r="16301" b="-1"/>
          <a:stretch/>
        </p:blipFill>
        <p:spPr bwMode="auto">
          <a:xfrm>
            <a:off x="9174480" y="638178"/>
            <a:ext cx="3017520" cy="55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5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map&#10;&#10;Description automatically generated">
            <a:extLst>
              <a:ext uri="{FF2B5EF4-FFF2-40B4-BE49-F238E27FC236}">
                <a16:creationId xmlns:a16="http://schemas.microsoft.com/office/drawing/2014/main" id="{8C501195-295D-CA92-4010-19244BAA2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941" y="299665"/>
            <a:ext cx="5068117" cy="625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76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lant, outdoor, flower, garden&#10;&#10;Description automatically generated">
            <a:extLst>
              <a:ext uri="{FF2B5EF4-FFF2-40B4-BE49-F238E27FC236}">
                <a16:creationId xmlns:a16="http://schemas.microsoft.com/office/drawing/2014/main" id="{A50E26D2-9F76-27E5-CC76-8A27C5A84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2930943"/>
            <a:ext cx="4832350" cy="3624263"/>
          </a:xfrm>
          <a:prstGeom prst="rect">
            <a:avLst/>
          </a:prstGeom>
        </p:spPr>
      </p:pic>
      <p:pic>
        <p:nvPicPr>
          <p:cNvPr id="9" name="Picture 8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id="{C9959AEF-302F-6266-694D-26B32AA7F3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5" y="0"/>
            <a:ext cx="3409950" cy="4546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5340651-0BF6-6B03-ED46-939D64BED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2050" y="1181100"/>
            <a:ext cx="5949950" cy="522522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Himalayan Balsam</a:t>
            </a:r>
            <a:br>
              <a:rPr lang="en-US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Prohibited </a:t>
            </a:r>
            <a:r>
              <a:rPr lang="en-US" sz="3600">
                <a:solidFill>
                  <a:schemeClr val="accent1">
                    <a:lumMod val="50000"/>
                  </a:schemeClr>
                </a:solidFill>
              </a:rPr>
              <a:t>Noxious Weed</a:t>
            </a:r>
            <a:br>
              <a:rPr lang="en-US" sz="360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60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360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600">
                <a:solidFill>
                  <a:schemeClr val="accent1">
                    <a:lumMod val="50000"/>
                  </a:schemeClr>
                </a:solidFill>
              </a:rPr>
              <a:t>Concerns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- High reproduction rate + establishes easily</a:t>
            </a:r>
            <a:br>
              <a:rPr lang="en-US" sz="2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Displaces native vegetation</a:t>
            </a:r>
            <a:br>
              <a:rPr lang="en-US" sz="2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- Draws pollinators away from native plants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27FD7740-53E1-6466-308E-14A52CF24E55}"/>
              </a:ext>
            </a:extLst>
          </p:cNvPr>
          <p:cNvSpPr/>
          <p:nvPr/>
        </p:nvSpPr>
        <p:spPr>
          <a:xfrm>
            <a:off x="450850" y="3192296"/>
            <a:ext cx="3164305" cy="3104147"/>
          </a:xfrm>
          <a:prstGeom prst="mathMultiply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08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007E606-BF14-4D30-A51F-0442F7656A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Graphic 4" descr="Handwashing with solid fill">
            <a:extLst>
              <a:ext uri="{FF2B5EF4-FFF2-40B4-BE49-F238E27FC236}">
                <a16:creationId xmlns:a16="http://schemas.microsoft.com/office/drawing/2014/main" id="{6A5B0CBB-8AF4-6626-07A9-B349236BC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72065" y="1860302"/>
            <a:ext cx="3135414" cy="31354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96BD6-CDAD-DCE6-210F-6BDEDA694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404" y="2057400"/>
            <a:ext cx="6822744" cy="4038600"/>
          </a:xfrm>
        </p:spPr>
        <p:txBody>
          <a:bodyPr>
            <a:normAutofit/>
          </a:bodyPr>
          <a:lstStyle/>
          <a:p>
            <a:r>
              <a:rPr lang="en-US" dirty="0"/>
              <a:t>LILSA will work with the Darwell Wastewater Commission to educate residents of Lake Isle on the merits of a waste water system.  </a:t>
            </a:r>
          </a:p>
          <a:p>
            <a:endParaRPr lang="en-US" dirty="0"/>
          </a:p>
          <a:p>
            <a:r>
              <a:rPr lang="en-US" dirty="0"/>
              <a:t>The waste water system will be for all residents on the north and south sides of the lake.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5F35FF-F22B-4ACC-9FE3-EA79D5E0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Wastewater</a:t>
            </a:r>
          </a:p>
        </p:txBody>
      </p:sp>
    </p:spTree>
    <p:extLst>
      <p:ext uri="{BB962C8B-B14F-4D97-AF65-F5344CB8AC3E}">
        <p14:creationId xmlns:p14="http://schemas.microsoft.com/office/powerpoint/2010/main" val="1112154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8A4A-500E-D62E-3DCC-497CF42AD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LSA Weir</a:t>
            </a:r>
          </a:p>
        </p:txBody>
      </p:sp>
      <p:pic>
        <p:nvPicPr>
          <p:cNvPr id="5" name="Content Placeholder 4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135D3445-3B52-8F8E-2992-1415DFC4E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570" y="2209800"/>
            <a:ext cx="3028950" cy="40386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BCC124-8DDB-964D-4C86-7A8C161F99DA}"/>
              </a:ext>
            </a:extLst>
          </p:cNvPr>
          <p:cNvSpPr txBox="1"/>
          <p:nvPr/>
        </p:nvSpPr>
        <p:spPr>
          <a:xfrm>
            <a:off x="2273968" y="3174542"/>
            <a:ext cx="5245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weir remains an unknown currently.  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LILSA does not have the resources to tackle this issue.  </a:t>
            </a:r>
          </a:p>
        </p:txBody>
      </p:sp>
    </p:spTree>
    <p:extLst>
      <p:ext uri="{BB962C8B-B14F-4D97-AF65-F5344CB8AC3E}">
        <p14:creationId xmlns:p14="http://schemas.microsoft.com/office/powerpoint/2010/main" val="637519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4003D03-0714-0A66-B51D-B532EE0452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8856194"/>
              </p:ext>
            </p:extLst>
          </p:nvPr>
        </p:nvGraphicFramePr>
        <p:xfrm>
          <a:off x="2096965" y="422387"/>
          <a:ext cx="8328073" cy="6013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59655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02769-803A-4A25-1417-D26968B07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272802"/>
            <a:ext cx="9875520" cy="135636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Financials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26BCEA9B-7A24-2316-42B4-8710AA021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33340"/>
            <a:ext cx="5355788" cy="4096322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3631C861-D461-9006-446C-A7586CCF6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1585690"/>
            <a:ext cx="4953000" cy="499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73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CFBB45-F4A6-B6D9-8914-51704A32B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40" y="783019"/>
            <a:ext cx="3755561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4200" b="1" cap="all" dirty="0">
                <a:solidFill>
                  <a:srgbClr val="FFFFFF"/>
                </a:solidFill>
              </a:rPr>
              <a:t>E</a:t>
            </a:r>
            <a:r>
              <a:rPr lang="en-US" sz="4200" b="1" cap="all" dirty="0">
                <a:solidFill>
                  <a:srgbClr val="FFFFFF"/>
                </a:solidFill>
                <a:latin typeface="+mn-lt"/>
              </a:rPr>
              <a:t>lection</a:t>
            </a:r>
            <a:r>
              <a:rPr lang="en-US" sz="4200" b="1" cap="all" dirty="0">
                <a:solidFill>
                  <a:srgbClr val="FFFFFF"/>
                </a:solidFill>
              </a:rPr>
              <a:t> of 3 Directors</a:t>
            </a:r>
            <a:br>
              <a:rPr lang="en-US" sz="4200" b="1" cap="all" dirty="0">
                <a:solidFill>
                  <a:srgbClr val="FFFFFF"/>
                </a:solidFill>
              </a:rPr>
            </a:br>
            <a:r>
              <a:rPr lang="en-US" sz="4200" b="1" cap="all" dirty="0">
                <a:solidFill>
                  <a:srgbClr val="FFFFFF"/>
                </a:solidFill>
              </a:rPr>
              <a:t>4-Year Term</a:t>
            </a:r>
          </a:p>
        </p:txBody>
      </p:sp>
      <p:pic>
        <p:nvPicPr>
          <p:cNvPr id="5" name="Content Placeholder 4" descr="A couple of swans swimming in water&#10;&#10;Description automatically generated with low confidence">
            <a:extLst>
              <a:ext uri="{FF2B5EF4-FFF2-40B4-BE49-F238E27FC236}">
                <a16:creationId xmlns:a16="http://schemas.microsoft.com/office/drawing/2014/main" id="{7D0FE63F-79F1-38C2-747F-59354C528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r="3946" b="3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AFC4FC-5426-7ECA-6355-82EA7061D370}"/>
              </a:ext>
            </a:extLst>
          </p:cNvPr>
          <p:cNvSpPr txBox="1"/>
          <p:nvPr/>
        </p:nvSpPr>
        <p:spPr>
          <a:xfrm>
            <a:off x="5119370" y="5630536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Image: K. Norton</a:t>
            </a:r>
          </a:p>
        </p:txBody>
      </p:sp>
    </p:spTree>
    <p:extLst>
      <p:ext uri="{BB962C8B-B14F-4D97-AF65-F5344CB8AC3E}">
        <p14:creationId xmlns:p14="http://schemas.microsoft.com/office/powerpoint/2010/main" val="2139515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5AAE1-C0D3-1C24-28E3-73234036C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Bylaw Amendment</a:t>
            </a:r>
          </a:p>
        </p:txBody>
      </p:sp>
      <p:pic>
        <p:nvPicPr>
          <p:cNvPr id="5" name="Picture 4" descr="A bird perched on a tree&#10;&#10;Description automatically generated with low confidence">
            <a:extLst>
              <a:ext uri="{FF2B5EF4-FFF2-40B4-BE49-F238E27FC236}">
                <a16:creationId xmlns:a16="http://schemas.microsoft.com/office/drawing/2014/main" id="{36F83BFE-4B5A-A583-8CAB-0EFBC77AC5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8" r="16628" b="1"/>
          <a:stretch/>
        </p:blipFill>
        <p:spPr>
          <a:xfrm>
            <a:off x="223336" y="243840"/>
            <a:ext cx="3646837" cy="637793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81187-D1C6-7585-9D90-B4A56D112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783" y="2057400"/>
            <a:ext cx="6693061" cy="4038600"/>
          </a:xfrm>
        </p:spPr>
        <p:txBody>
          <a:bodyPr>
            <a:normAutofit/>
          </a:bodyPr>
          <a:lstStyle/>
          <a:p>
            <a:r>
              <a:rPr lang="en-US" dirty="0"/>
              <a:t>Amend the LILSA Constitution item 6.6.4, the Lac Ste. Anne Metis Community Association may nominate one Member at Large to be a voting director of the society.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26A485-32F2-8180-0D58-85382A3D1991}"/>
              </a:ext>
            </a:extLst>
          </p:cNvPr>
          <p:cNvSpPr txBox="1"/>
          <p:nvPr/>
        </p:nvSpPr>
        <p:spPr>
          <a:xfrm>
            <a:off x="1927073" y="24384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Image: K. Norton</a:t>
            </a:r>
          </a:p>
        </p:txBody>
      </p:sp>
    </p:spTree>
    <p:extLst>
      <p:ext uri="{BB962C8B-B14F-4D97-AF65-F5344CB8AC3E}">
        <p14:creationId xmlns:p14="http://schemas.microsoft.com/office/powerpoint/2010/main" val="1910080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C26C0AB-632B-4701-A5A6-052B75B7F6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2A2853-A55A-47F7-902F-6DE7185D8D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46887"/>
            <a:ext cx="7314691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A0A3D00-134B-401B-BED1-39F1B734C9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843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4F11129-8A77-4850-9BAB-FDA0CF4F3B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646B1-B4FD-E866-CAA2-B4873B299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553" y="893398"/>
            <a:ext cx="6019601" cy="31872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7200" b="1" cap="all">
                <a:solidFill>
                  <a:srgbClr val="FFFFFF"/>
                </a:solidFill>
              </a:rPr>
              <a:t>Q &amp;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EC54C-28BE-B907-19B7-077340046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933" y="4141784"/>
            <a:ext cx="5958841" cy="138816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>
                <a:solidFill>
                  <a:srgbClr val="FFFFFF"/>
                </a:solidFill>
              </a:rPr>
              <a:t>Adjournment</a:t>
            </a:r>
          </a:p>
        </p:txBody>
      </p:sp>
      <p:pic>
        <p:nvPicPr>
          <p:cNvPr id="4" name="Picture 2" descr="Fern Leaf Clip Art Fern Clip Art Remove - Ferns Clip Art (575x948)">
            <a:extLst>
              <a:ext uri="{FF2B5EF4-FFF2-40B4-BE49-F238E27FC236}">
                <a16:creationId xmlns:a16="http://schemas.microsoft.com/office/drawing/2014/main" id="{E3B7BCE1-31F1-BDA0-55CC-8FB0D3E74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7356649" y="4023420"/>
            <a:ext cx="1873409" cy="313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outdoor, sky, water, rock&#10;&#10;Description automatically generated">
            <a:extLst>
              <a:ext uri="{FF2B5EF4-FFF2-40B4-BE49-F238E27FC236}">
                <a16:creationId xmlns:a16="http://schemas.microsoft.com/office/drawing/2014/main" id="{2FF3FDB3-9BEE-42BE-393C-3A77ECCBEC5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7" y="616236"/>
            <a:ext cx="4184633" cy="558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97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6B60AF-3B90-4957-B7D0-7160ED4DA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3153528"/>
            <a:ext cx="3113366" cy="116054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85000"/>
              </a:lnSpc>
            </a:pPr>
            <a:r>
              <a:rPr lang="en-US" sz="3000" b="1" cap="all" dirty="0">
                <a:solidFill>
                  <a:srgbClr val="FFFFFF"/>
                </a:solidFill>
              </a:rPr>
              <a:t>Sturgeon river Subwatershed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E160833-C063-401F-8CE3-14387DC722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"/>
          <a:stretch/>
        </p:blipFill>
        <p:spPr>
          <a:xfrm>
            <a:off x="398764" y="456673"/>
            <a:ext cx="6990466" cy="594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9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9F47C-ABE4-4611-B22D-9A34E7FA56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r="38245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557AC3B-63D5-4181-AD35-0D051F7C82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41AA14-0731-4AC5-95FE-0441431D5136}"/>
              </a:ext>
            </a:extLst>
          </p:cNvPr>
          <p:cNvSpPr txBox="1"/>
          <p:nvPr/>
        </p:nvSpPr>
        <p:spPr>
          <a:xfrm>
            <a:off x="3329788" y="1787857"/>
            <a:ext cx="5527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Fairwater Script" panose="020B0604020202020204" pitchFamily="2" charset="0"/>
              </a:rPr>
              <a:t>Thank you!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C919AA-5EB9-C524-70F2-8A753D331831}"/>
              </a:ext>
            </a:extLst>
          </p:cNvPr>
          <p:cNvSpPr txBox="1"/>
          <p:nvPr/>
        </p:nvSpPr>
        <p:spPr>
          <a:xfrm>
            <a:off x="10248900" y="6252447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Image: K. Norton</a:t>
            </a:r>
          </a:p>
        </p:txBody>
      </p:sp>
      <p:pic>
        <p:nvPicPr>
          <p:cNvPr id="3" name="Picture 2" descr="A picture containing text, hitting&#10;&#10;Description automatically generated">
            <a:extLst>
              <a:ext uri="{FF2B5EF4-FFF2-40B4-BE49-F238E27FC236}">
                <a16:creationId xmlns:a16="http://schemas.microsoft.com/office/drawing/2014/main" id="{9D658A86-E57E-DA71-E9FD-2E7D996C3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24" y="3111296"/>
            <a:ext cx="2492670" cy="177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1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86532B-5A3E-44A5-A0C2-22A0DB316C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C8DF-094F-42CF-AF01-A1AE4327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64" y="609600"/>
            <a:ext cx="6993914" cy="13563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About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LILSA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FC51D-F74B-424C-886E-5E9CE3E4A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96" y="1877833"/>
            <a:ext cx="7814881" cy="4038600"/>
          </a:xfrm>
        </p:spPr>
        <p:txBody>
          <a:bodyPr>
            <a:normAutofit/>
          </a:bodyPr>
          <a:lstStyle/>
          <a:p>
            <a:r>
              <a:rPr lang="en-US" dirty="0"/>
              <a:t>Non-profit society lake stewardship group since 2013</a:t>
            </a:r>
          </a:p>
          <a:p>
            <a:pPr marL="45720" indent="0">
              <a:buNone/>
            </a:pPr>
            <a:endParaRPr lang="en-US" dirty="0"/>
          </a:p>
          <a:p>
            <a:r>
              <a:rPr lang="en-US" dirty="0"/>
              <a:t>The members and volunteer executive of LILSA are regular people like you, who are care about lake and watershed health. </a:t>
            </a:r>
          </a:p>
          <a:p>
            <a:pPr marL="45720" indent="0">
              <a:buNone/>
            </a:pPr>
            <a:endParaRPr lang="en-US" dirty="0"/>
          </a:p>
          <a:p>
            <a:r>
              <a:rPr lang="en-US" dirty="0"/>
              <a:t>Meetings occur once a month to discuss issues, projects and opportunities </a:t>
            </a:r>
          </a:p>
          <a:p>
            <a:pPr marL="45720" indent="0">
              <a:buNone/>
            </a:pPr>
            <a:endParaRPr lang="en-US" dirty="0"/>
          </a:p>
          <a:p>
            <a:r>
              <a:rPr lang="en-US" dirty="0"/>
              <a:t>Member of the Sturgeon River Watershed Alliance</a:t>
            </a:r>
          </a:p>
          <a:p>
            <a:endParaRPr lang="en-US" dirty="0"/>
          </a:p>
        </p:txBody>
      </p:sp>
      <p:pic>
        <p:nvPicPr>
          <p:cNvPr id="4" name="Picture 2" descr="Fern Leaf Clip Art Fern Clip Art Remove - Ferns Clip Art (575x948)">
            <a:extLst>
              <a:ext uri="{FF2B5EF4-FFF2-40B4-BE49-F238E27FC236}">
                <a16:creationId xmlns:a16="http://schemas.microsoft.com/office/drawing/2014/main" id="{6F288AD3-5950-474B-9E02-CF8EFBCDD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911523">
            <a:off x="9056255" y="1861292"/>
            <a:ext cx="1873409" cy="313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52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2DC8685D-7D62-4DE8-851E-C2132DBA3A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1302C-B3E8-4146-8873-AEE83D47E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731" y="609600"/>
            <a:ext cx="3582416" cy="135636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Main Concerns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5724B1-F100-4946-8693-E947536A32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39" y="243840"/>
            <a:ext cx="7327423" cy="637793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AE482-120B-470A-9C05-BB3F0B9D7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8731" y="2057400"/>
            <a:ext cx="3582416" cy="4038600"/>
          </a:xfrm>
        </p:spPr>
        <p:txBody>
          <a:bodyPr>
            <a:normAutofit/>
          </a:bodyPr>
          <a:lstStyle/>
          <a:p>
            <a:r>
              <a:rPr lang="en-US" sz="3200" dirty="0"/>
              <a:t>Water Levels</a:t>
            </a:r>
          </a:p>
          <a:p>
            <a:r>
              <a:rPr lang="en-US" sz="3200" dirty="0"/>
              <a:t>Water Quality</a:t>
            </a:r>
          </a:p>
          <a:p>
            <a:r>
              <a:rPr lang="en-US" sz="3200" dirty="0"/>
              <a:t>Invasive Species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1F44F1F-5FB3-4385-B839-2E7419F390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1CA4FC7-5A20-499F-8409-07681C6AD4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692" y="744223"/>
            <a:ext cx="3422042" cy="53959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some flowers&#10;&#10;Description automatically generated with low confidence">
            <a:extLst>
              <a:ext uri="{FF2B5EF4-FFF2-40B4-BE49-F238E27FC236}">
                <a16:creationId xmlns:a16="http://schemas.microsoft.com/office/drawing/2014/main" id="{0EF70CD6-4A0D-45C0-A0C0-CAAD1C136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9" r="4574" b="-3"/>
          <a:stretch/>
        </p:blipFill>
        <p:spPr>
          <a:xfrm>
            <a:off x="861034" y="1682440"/>
            <a:ext cx="3121358" cy="351953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F645F929-0A38-4725-8619-A9D63F4C4D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3075" y="744223"/>
            <a:ext cx="2790855" cy="260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outdoor, tree, sky, nature&#10;&#10;Description automatically generated">
            <a:extLst>
              <a:ext uri="{FF2B5EF4-FFF2-40B4-BE49-F238E27FC236}">
                <a16:creationId xmlns:a16="http://schemas.microsoft.com/office/drawing/2014/main" id="{435DE4A7-1D9C-69F7-17B4-58291CA4C5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/>
          <a:stretch/>
        </p:blipFill>
        <p:spPr>
          <a:xfrm>
            <a:off x="4443116" y="1108844"/>
            <a:ext cx="2480365" cy="1906115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4970EF90-AD25-463C-92D3-B55A6B893D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3075" y="3507057"/>
            <a:ext cx="2790855" cy="2633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sky, water, nature&#10;&#10;Description automatically generated">
            <a:extLst>
              <a:ext uri="{FF2B5EF4-FFF2-40B4-BE49-F238E27FC236}">
                <a16:creationId xmlns:a16="http://schemas.microsoft.com/office/drawing/2014/main" id="{E3D1BA41-746F-7446-7B48-53691A8DBB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4717"/>
          <a:stretch/>
        </p:blipFill>
        <p:spPr>
          <a:xfrm>
            <a:off x="4443116" y="3950828"/>
            <a:ext cx="2480365" cy="177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37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24125-C25F-1EB7-B0CF-22C66F4D5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1" y="0"/>
            <a:ext cx="6693061" cy="13563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Agenda</a:t>
            </a:r>
          </a:p>
        </p:txBody>
      </p:sp>
      <p:pic>
        <p:nvPicPr>
          <p:cNvPr id="5" name="Picture 4" descr="A turtle swimming in water&#10;&#10;Description automatically generated with low confidence">
            <a:extLst>
              <a:ext uri="{FF2B5EF4-FFF2-40B4-BE49-F238E27FC236}">
                <a16:creationId xmlns:a16="http://schemas.microsoft.com/office/drawing/2014/main" id="{2A786535-9F67-A323-7D7D-F0F498B166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1" r="1" b="1"/>
          <a:stretch/>
        </p:blipFill>
        <p:spPr>
          <a:xfrm rot="16200000">
            <a:off x="-1142215" y="1609391"/>
            <a:ext cx="6377939" cy="3646837"/>
          </a:xfrm>
          <a:prstGeom prst="rect">
            <a:avLst/>
          </a:prstGeom>
        </p:spPr>
      </p:pic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760A389F-13E2-5D81-A98E-8FD64BEE6E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2466286"/>
              </p:ext>
            </p:extLst>
          </p:nvPr>
        </p:nvGraphicFramePr>
        <p:xfrm>
          <a:off x="4441781" y="1057274"/>
          <a:ext cx="5197519" cy="5324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EB1D169-EEB1-71A9-7688-22DCA47AB148}"/>
              </a:ext>
            </a:extLst>
          </p:cNvPr>
          <p:cNvSpPr txBox="1"/>
          <p:nvPr/>
        </p:nvSpPr>
        <p:spPr>
          <a:xfrm>
            <a:off x="1790700" y="626745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Image: K. Norton</a:t>
            </a:r>
          </a:p>
        </p:txBody>
      </p:sp>
    </p:spTree>
    <p:extLst>
      <p:ext uri="{BB962C8B-B14F-4D97-AF65-F5344CB8AC3E}">
        <p14:creationId xmlns:p14="http://schemas.microsoft.com/office/powerpoint/2010/main" val="76330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5F5D4B25-C4D9-60B7-93AA-14B527349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452" y="397444"/>
            <a:ext cx="5309096" cy="6063112"/>
          </a:xfrm>
        </p:spPr>
      </p:pic>
      <p:pic>
        <p:nvPicPr>
          <p:cNvPr id="6" name="Picture 2" descr="Fern Leaf Clip Art Fern Clip Art Remove - Ferns Clip Art (575x948)">
            <a:extLst>
              <a:ext uri="{FF2B5EF4-FFF2-40B4-BE49-F238E27FC236}">
                <a16:creationId xmlns:a16="http://schemas.microsoft.com/office/drawing/2014/main" id="{AFB8A2CD-4665-E401-D420-AB1603519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790008">
            <a:off x="9595803" y="1861293"/>
            <a:ext cx="1873409" cy="313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952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BDE17-DD32-4F1E-AA46-FCB96A1E6A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President’s report</a:t>
            </a:r>
          </a:p>
        </p:txBody>
      </p:sp>
    </p:spTree>
    <p:extLst>
      <p:ext uri="{BB962C8B-B14F-4D97-AF65-F5344CB8AC3E}">
        <p14:creationId xmlns:p14="http://schemas.microsoft.com/office/powerpoint/2010/main" val="2801705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147CE-6C07-FAD6-43E3-CDB620512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Land Stewardship Centre’s </a:t>
            </a:r>
            <a:br>
              <a:rPr lang="en-US" dirty="0"/>
            </a:br>
            <a:r>
              <a:rPr lang="en-US" dirty="0"/>
              <a:t>Watershed Stewardship Grant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36381-61E4-8B81-46F1-4375D16D8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10238874" cy="4038600"/>
          </a:xfrm>
        </p:spPr>
        <p:txBody>
          <a:bodyPr/>
          <a:lstStyle/>
          <a:p>
            <a:r>
              <a:rPr lang="en-US" dirty="0"/>
              <a:t>$12,000 helped us purchase promotional items for LILSA + boost online engagement.</a:t>
            </a:r>
          </a:p>
          <a:p>
            <a:pPr marL="45720" indent="0">
              <a:buNone/>
            </a:pPr>
            <a:r>
              <a:rPr lang="en-US" dirty="0"/>
              <a:t>  </a:t>
            </a:r>
          </a:p>
          <a:p>
            <a:r>
              <a:rPr lang="en-US" dirty="0"/>
              <a:t>We also purchased a large number of native plants to be distributed to lake residents at an Alberta Beach Farmers’ Market to restore riparian areas on lake properties.</a:t>
            </a:r>
          </a:p>
          <a:p>
            <a:pPr marL="4572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We will continue to develop educational materials on best practices for lake quality.</a:t>
            </a:r>
          </a:p>
        </p:txBody>
      </p:sp>
    </p:spTree>
    <p:extLst>
      <p:ext uri="{BB962C8B-B14F-4D97-AF65-F5344CB8AC3E}">
        <p14:creationId xmlns:p14="http://schemas.microsoft.com/office/powerpoint/2010/main" val="707614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0C1C66B7-9644-4D9B-9A19-5FD3E30EF1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A682EA3-E633-4081-9743-2D462CD5C4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4C124DA-5665-462A-B4DD-5F5F338528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9088392-B4C8-4734-839C-8BF94083F9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6ABEFCF-F469-7A0D-35C1-66B21993E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8424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100" b="1" cap="all">
                <a:solidFill>
                  <a:srgbClr val="FFFFFF"/>
                </a:solidFill>
              </a:rPr>
              <a:t>Flowering Rush Update</a:t>
            </a:r>
          </a:p>
        </p:txBody>
      </p:sp>
      <p:pic>
        <p:nvPicPr>
          <p:cNvPr id="7" name="Picture 6" descr="A picture containing outdoor, sky, water, grass&#10;&#10;Description automatically generated">
            <a:extLst>
              <a:ext uri="{FF2B5EF4-FFF2-40B4-BE49-F238E27FC236}">
                <a16:creationId xmlns:a16="http://schemas.microsoft.com/office/drawing/2014/main" id="{47E4AE4B-2888-57A0-E345-C9ADB7EA17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5" r="6264" b="3"/>
          <a:stretch/>
        </p:blipFill>
        <p:spPr>
          <a:xfrm>
            <a:off x="243839" y="256540"/>
            <a:ext cx="3904488" cy="3764276"/>
          </a:xfrm>
          <a:prstGeom prst="rect">
            <a:avLst/>
          </a:prstGeom>
        </p:spPr>
      </p:pic>
      <p:pic>
        <p:nvPicPr>
          <p:cNvPr id="4" name="Picture 3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346E2EF6-82A4-ECDD-7E01-C28CA768F0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3" r="11106" b="3"/>
          <a:stretch/>
        </p:blipFill>
        <p:spPr>
          <a:xfrm>
            <a:off x="4148326" y="256540"/>
            <a:ext cx="3904488" cy="3764276"/>
          </a:xfrm>
          <a:prstGeom prst="rect">
            <a:avLst/>
          </a:prstGeom>
        </p:spPr>
      </p:pic>
      <p:pic>
        <p:nvPicPr>
          <p:cNvPr id="5" name="Content Placeholder 4" descr="A close up of some flowers&#10;&#10;Description automatically generated with low confidence">
            <a:extLst>
              <a:ext uri="{FF2B5EF4-FFF2-40B4-BE49-F238E27FC236}">
                <a16:creationId xmlns:a16="http://schemas.microsoft.com/office/drawing/2014/main" id="{8267AD06-D6BB-09F8-4F38-0855719E6D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5" r="3" b="3"/>
          <a:stretch/>
        </p:blipFill>
        <p:spPr>
          <a:xfrm>
            <a:off x="8052817" y="256540"/>
            <a:ext cx="3897994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6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1829</TotalTime>
  <Words>380</Words>
  <Application>Microsoft Office PowerPoint</Application>
  <PresentationFormat>Widescreen</PresentationFormat>
  <Paragraphs>64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Calibri</vt:lpstr>
      <vt:lpstr>Corbel</vt:lpstr>
      <vt:lpstr>Fairwater Script</vt:lpstr>
      <vt:lpstr>Basis</vt:lpstr>
      <vt:lpstr>PowerPoint Presentation</vt:lpstr>
      <vt:lpstr>Sturgeon river Subwatershed</vt:lpstr>
      <vt:lpstr>About LILSA</vt:lpstr>
      <vt:lpstr>Main Concerns</vt:lpstr>
      <vt:lpstr>Agenda</vt:lpstr>
      <vt:lpstr>PowerPoint Presentation</vt:lpstr>
      <vt:lpstr>President’s report</vt:lpstr>
      <vt:lpstr>Land Stewardship Centre’s  Watershed Stewardship Grant</vt:lpstr>
      <vt:lpstr>Flowering Rush Update</vt:lpstr>
      <vt:lpstr>PowerPoint Presentation</vt:lpstr>
      <vt:lpstr>PowerPoint Presentation</vt:lpstr>
      <vt:lpstr>Himalayan Balsam Prohibited Noxious Weed  Concerns - High reproduction rate + establishes easily Displaces native vegetation - Draws pollinators away from native plants </vt:lpstr>
      <vt:lpstr>Wastewater</vt:lpstr>
      <vt:lpstr>LSA Weir</vt:lpstr>
      <vt:lpstr>PowerPoint Presentation</vt:lpstr>
      <vt:lpstr>Financials</vt:lpstr>
      <vt:lpstr>Election of 3 Directors 4-Year Term</vt:lpstr>
      <vt:lpstr>Bylaw Amendment</vt:lpstr>
      <vt:lpstr>Q &amp; A</vt:lpstr>
      <vt:lpstr>PowerPoint Presentation</vt:lpstr>
    </vt:vector>
  </TitlesOfParts>
  <Company>Accurate Network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Kelsie Norton</dc:creator>
  <cp:lastModifiedBy>Candis</cp:lastModifiedBy>
  <cp:revision>2</cp:revision>
  <dcterms:created xsi:type="dcterms:W3CDTF">2022-04-12T15:09:57Z</dcterms:created>
  <dcterms:modified xsi:type="dcterms:W3CDTF">2022-11-23T16:08:30Z</dcterms:modified>
</cp:coreProperties>
</file>